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8" r:id="rId4"/>
    <p:sldMasterId id="2147483709" r:id="rId5"/>
    <p:sldMasterId id="2147483710" r:id="rId6"/>
    <p:sldMasterId id="2147483711" r:id="rId7"/>
    <p:sldMasterId id="2147483712"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Lst>
  <p:sldSz cy="10058400" cx="7772400"/>
  <p:notesSz cx="6858000" cy="9144000"/>
  <p:embeddedFontLst>
    <p:embeddedFont>
      <p:font typeface="Helvetica Neue"/>
      <p:regular r:id="rId31"/>
      <p:bold r:id="rId32"/>
      <p:italic r:id="rId33"/>
      <p:boldItalic r:id="rId34"/>
    </p:embeddedFont>
    <p:embeddedFont>
      <p:font typeface="Open Sans Light"/>
      <p:regular r:id="rId35"/>
      <p:bold r:id="rId36"/>
      <p:italic r:id="rId37"/>
      <p:boldItalic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B3D2DE-DFB7-4573-AEEA-07B888248A02}">
  <a:tblStyle styleId="{43B3D2DE-DFB7-4573-AEEA-07B888248A0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1.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notesMaster" Target="notesMasters/notesMaster1.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0.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HelveticaNeue-regular.fntdata"/><Relationship Id="rId30" Type="http://schemas.openxmlformats.org/officeDocument/2006/relationships/slide" Target="slides/slide21.xml"/><Relationship Id="rId11" Type="http://schemas.openxmlformats.org/officeDocument/2006/relationships/slide" Target="slides/slide2.xml"/><Relationship Id="rId33" Type="http://schemas.openxmlformats.org/officeDocument/2006/relationships/font" Target="fonts/HelveticaNeue-italic.fntdata"/><Relationship Id="rId10" Type="http://schemas.openxmlformats.org/officeDocument/2006/relationships/slide" Target="slides/slide1.xml"/><Relationship Id="rId32" Type="http://schemas.openxmlformats.org/officeDocument/2006/relationships/font" Target="fonts/HelveticaNeue-bold.fntdata"/><Relationship Id="rId13" Type="http://schemas.openxmlformats.org/officeDocument/2006/relationships/slide" Target="slides/slide4.xml"/><Relationship Id="rId35" Type="http://schemas.openxmlformats.org/officeDocument/2006/relationships/font" Target="fonts/OpenSansLight-regular.fntdata"/><Relationship Id="rId12" Type="http://schemas.openxmlformats.org/officeDocument/2006/relationships/slide" Target="slides/slide3.xml"/><Relationship Id="rId34" Type="http://schemas.openxmlformats.org/officeDocument/2006/relationships/font" Target="fonts/HelveticaNeue-boldItalic.fntdata"/><Relationship Id="rId15" Type="http://schemas.openxmlformats.org/officeDocument/2006/relationships/slide" Target="slides/slide6.xml"/><Relationship Id="rId37" Type="http://schemas.openxmlformats.org/officeDocument/2006/relationships/font" Target="fonts/OpenSansLight-italic.fntdata"/><Relationship Id="rId14" Type="http://schemas.openxmlformats.org/officeDocument/2006/relationships/slide" Target="slides/slide5.xml"/><Relationship Id="rId36" Type="http://schemas.openxmlformats.org/officeDocument/2006/relationships/font" Target="fonts/OpenSansLight-bold.fntdata"/><Relationship Id="rId17" Type="http://schemas.openxmlformats.org/officeDocument/2006/relationships/slide" Target="slides/slide8.xml"/><Relationship Id="rId39" Type="http://schemas.openxmlformats.org/officeDocument/2006/relationships/font" Target="fonts/OpenSans-regular.fntdata"/><Relationship Id="rId16" Type="http://schemas.openxmlformats.org/officeDocument/2006/relationships/slide" Target="slides/slide7.xml"/><Relationship Id="rId38" Type="http://schemas.openxmlformats.org/officeDocument/2006/relationships/font" Target="fonts/OpenSansLight-boldItalic.fntdata"/><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29224f7654_0_43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29224f7654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a748d0e03a_0_2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a748d0e03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a748d0e03a_0_11: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a748d0e03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a748d0e03a_0_55: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a748d0e03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a748d0e03a_0_74: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a748d0e03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a748d0e03a_0_97: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a748d0e03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a748d0e03a_0_105: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a748d0e03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a748d0e03a_0_110: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a748d0e03a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a748d0e03a_0_115: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a748d0e03a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a748d0e03a_0_122: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a748d0e03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a748d0e03a_0_128: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a748d0e03a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a748d0e03a_0_17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a748d0e03a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a748d0e03a_0_143: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a748d0e03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a748d0e03a_0_165: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a748d0e03a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a782b4d2af_0_5: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a782b4d2a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a782b4d2af_0_3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a782b4d2a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a782b4d2af_0_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a782b4d2a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a782b4d2af_0_2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a782b4d2a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a782b4d2af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a782b4d2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29224f7654_0_462: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29224f7654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a748d0e03a_0_5:notes"/>
          <p:cNvSpPr/>
          <p:nvPr>
            <p:ph idx="2" type="sldImg"/>
          </p:nvPr>
        </p:nvSpPr>
        <p:spPr>
          <a:xfrm>
            <a:off x="210445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a748d0e0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3.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64952" y="1456058"/>
            <a:ext cx="7242600" cy="401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264945" y="5542289"/>
            <a:ext cx="7242600" cy="155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 name="Google Shape;39;p11"/>
          <p:cNvSpPr txBox="1"/>
          <p:nvPr>
            <p:ph idx="1" type="body"/>
          </p:nvPr>
        </p:nvSpPr>
        <p:spPr>
          <a:xfrm>
            <a:off x="264945" y="6164351"/>
            <a:ext cx="7242600" cy="25437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6" name="Shape 46"/>
        <p:cNvGrpSpPr/>
        <p:nvPr/>
      </p:nvGrpSpPr>
      <p:grpSpPr>
        <a:xfrm>
          <a:off x="0" y="0"/>
          <a:ext cx="0" cy="0"/>
          <a:chOff x="0" y="0"/>
          <a:chExt cx="0" cy="0"/>
        </a:xfrm>
      </p:grpSpPr>
      <p:sp>
        <p:nvSpPr>
          <p:cNvPr id="47" name="Google Shape;47;p14"/>
          <p:cNvSpPr txBox="1"/>
          <p:nvPr>
            <p:ph type="ctrTitle"/>
          </p:nvPr>
        </p:nvSpPr>
        <p:spPr>
          <a:xfrm>
            <a:off x="264952" y="1456058"/>
            <a:ext cx="7242600" cy="401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Font typeface="Open Sans"/>
              <a:buNone/>
              <a:defRPr sz="5200">
                <a:latin typeface="Open Sans"/>
                <a:ea typeface="Open Sans"/>
                <a:cs typeface="Open Sans"/>
                <a:sym typeface="Open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8" name="Google Shape;48;p14"/>
          <p:cNvSpPr txBox="1"/>
          <p:nvPr>
            <p:ph idx="1" type="subTitle"/>
          </p:nvPr>
        </p:nvSpPr>
        <p:spPr>
          <a:xfrm>
            <a:off x="264945" y="5542289"/>
            <a:ext cx="7242600" cy="155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Font typeface="Open Sans"/>
              <a:buNone/>
              <a:defRPr sz="2800">
                <a:latin typeface="Open Sans"/>
                <a:ea typeface="Open Sans"/>
                <a:cs typeface="Open Sans"/>
                <a:sym typeface="Open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 name="Google Shape;49;p14"/>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2E3D49"/>
        </a:solidFill>
      </p:bgPr>
    </p:bg>
    <p:spTree>
      <p:nvGrpSpPr>
        <p:cNvPr id="50" name="Shape 50"/>
        <p:cNvGrpSpPr/>
        <p:nvPr/>
      </p:nvGrpSpPr>
      <p:grpSpPr>
        <a:xfrm>
          <a:off x="0" y="0"/>
          <a:ext cx="0" cy="0"/>
          <a:chOff x="0" y="0"/>
          <a:chExt cx="0" cy="0"/>
        </a:xfrm>
      </p:grpSpPr>
      <p:sp>
        <p:nvSpPr>
          <p:cNvPr id="51" name="Google Shape;51;p15"/>
          <p:cNvSpPr txBox="1"/>
          <p:nvPr>
            <p:ph type="title"/>
          </p:nvPr>
        </p:nvSpPr>
        <p:spPr>
          <a:xfrm>
            <a:off x="264945" y="4206107"/>
            <a:ext cx="7242600" cy="164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Font typeface="Open Sans"/>
              <a:buNone/>
              <a:defRPr sz="3600">
                <a:solidFill>
                  <a:schemeClr val="lt1"/>
                </a:solidFill>
                <a:latin typeface="Open Sans"/>
                <a:ea typeface="Open Sans"/>
                <a:cs typeface="Open Sans"/>
                <a:sym typeface="Open Sa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2" name="Google Shape;52;p15"/>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sp>
        <p:nvSpPr>
          <p:cNvPr id="54" name="Google Shape;54;p16"/>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 name="Google Shape;55;p16"/>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rgbClr val="2E3D49"/>
              </a:buClr>
              <a:buSzPts val="1800"/>
              <a:buFont typeface="Open Sans"/>
              <a:buChar char="●"/>
              <a:defRPr>
                <a:solidFill>
                  <a:srgbClr val="2E3D49"/>
                </a:solidFill>
                <a:latin typeface="Open Sans"/>
                <a:ea typeface="Open Sans"/>
                <a:cs typeface="Open Sans"/>
                <a:sym typeface="Open Sans"/>
              </a:defRPr>
            </a:lvl1pPr>
            <a:lvl2pPr indent="-317500" lvl="1" marL="9144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2pPr>
            <a:lvl3pPr indent="-317500" lvl="2" marL="13716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3pPr>
            <a:lvl4pPr indent="-317500" lvl="3" marL="18288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4pPr>
            <a:lvl5pPr indent="-317500" lvl="4" marL="22860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5pPr>
            <a:lvl6pPr indent="-317500" lvl="5" marL="27432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6pPr>
            <a:lvl7pPr indent="-317500" lvl="6" marL="32004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7pPr>
            <a:lvl8pPr indent="-317500" lvl="7" marL="36576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8pPr>
            <a:lvl9pPr indent="-317500" lvl="8" marL="4114800" rtl="0">
              <a:spcBef>
                <a:spcPts val="1600"/>
              </a:spcBef>
              <a:spcAft>
                <a:spcPts val="1600"/>
              </a:spcAft>
              <a:buClr>
                <a:srgbClr val="2E3D49"/>
              </a:buClr>
              <a:buSzPts val="1400"/>
              <a:buFont typeface="Open Sans"/>
              <a:buChar char="■"/>
              <a:defRPr>
                <a:solidFill>
                  <a:srgbClr val="2E3D49"/>
                </a:solidFill>
                <a:latin typeface="Open Sans"/>
                <a:ea typeface="Open Sans"/>
                <a:cs typeface="Open Sans"/>
                <a:sym typeface="Open Sans"/>
              </a:defRPr>
            </a:lvl9pPr>
          </a:lstStyle>
          <a:p/>
        </p:txBody>
      </p:sp>
      <p:sp>
        <p:nvSpPr>
          <p:cNvPr id="56" name="Google Shape;56;p16"/>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6"/>
          <p:cNvSpPr txBox="1"/>
          <p:nvPr/>
        </p:nvSpPr>
        <p:spPr>
          <a:xfrm>
            <a:off x="884150" y="7891976"/>
            <a:ext cx="6004200" cy="1749300"/>
          </a:xfrm>
          <a:prstGeom prst="rect">
            <a:avLst/>
          </a:prstGeom>
          <a:solidFill>
            <a:srgbClr val="DBE2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600">
                <a:solidFill>
                  <a:srgbClr val="15C26B"/>
                </a:solidFill>
                <a:latin typeface="Open Sans"/>
                <a:ea typeface="Open Sans"/>
                <a:cs typeface="Open Sans"/>
                <a:sym typeface="Open Sans"/>
              </a:rPr>
              <a:t>Remove this slide </a:t>
            </a:r>
            <a:endParaRPr i="1" sz="3600">
              <a:solidFill>
                <a:srgbClr val="15C26B"/>
              </a:solidFill>
              <a:latin typeface="Open Sans"/>
              <a:ea typeface="Open Sans"/>
              <a:cs typeface="Open Sans"/>
              <a:sym typeface="Open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58" name="Shape 58"/>
        <p:cNvGrpSpPr/>
        <p:nvPr/>
      </p:nvGrpSpPr>
      <p:grpSpPr>
        <a:xfrm>
          <a:off x="0" y="0"/>
          <a:ext cx="0" cy="0"/>
          <a:chOff x="0" y="0"/>
          <a:chExt cx="0" cy="0"/>
        </a:xfrm>
      </p:grpSpPr>
      <p:sp>
        <p:nvSpPr>
          <p:cNvPr id="59" name="Google Shape;59;p17"/>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p17"/>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rgbClr val="2E3D49"/>
              </a:buClr>
              <a:buSzPts val="1800"/>
              <a:buFont typeface="Open Sans"/>
              <a:buChar char="●"/>
              <a:defRPr>
                <a:solidFill>
                  <a:srgbClr val="2E3D49"/>
                </a:solidFill>
                <a:latin typeface="Open Sans"/>
                <a:ea typeface="Open Sans"/>
                <a:cs typeface="Open Sans"/>
                <a:sym typeface="Open Sans"/>
              </a:defRPr>
            </a:lvl1pPr>
            <a:lvl2pPr indent="-317500" lvl="1" marL="9144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2pPr>
            <a:lvl3pPr indent="-317500" lvl="2" marL="13716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3pPr>
            <a:lvl4pPr indent="-317500" lvl="3" marL="18288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4pPr>
            <a:lvl5pPr indent="-317500" lvl="4" marL="22860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5pPr>
            <a:lvl6pPr indent="-317500" lvl="5" marL="27432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6pPr>
            <a:lvl7pPr indent="-317500" lvl="6" marL="32004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7pPr>
            <a:lvl8pPr indent="-317500" lvl="7" marL="3657600" rtl="0">
              <a:spcBef>
                <a:spcPts val="1600"/>
              </a:spcBef>
              <a:spcAft>
                <a:spcPts val="0"/>
              </a:spcAft>
              <a:buClr>
                <a:srgbClr val="2E3D49"/>
              </a:buClr>
              <a:buSzPts val="1400"/>
              <a:buFont typeface="Open Sans"/>
              <a:buChar char="○"/>
              <a:defRPr>
                <a:solidFill>
                  <a:srgbClr val="2E3D49"/>
                </a:solidFill>
                <a:latin typeface="Open Sans"/>
                <a:ea typeface="Open Sans"/>
                <a:cs typeface="Open Sans"/>
                <a:sym typeface="Open Sans"/>
              </a:defRPr>
            </a:lvl8pPr>
            <a:lvl9pPr indent="-317500" lvl="8" marL="4114800" rtl="0">
              <a:spcBef>
                <a:spcPts val="1600"/>
              </a:spcBef>
              <a:spcAft>
                <a:spcPts val="1600"/>
              </a:spcAft>
              <a:buClr>
                <a:srgbClr val="2E3D49"/>
              </a:buClr>
              <a:buSzPts val="1400"/>
              <a:buFont typeface="Open Sans"/>
              <a:buChar char="■"/>
              <a:defRPr>
                <a:solidFill>
                  <a:srgbClr val="2E3D49"/>
                </a:solidFill>
                <a:latin typeface="Open Sans"/>
                <a:ea typeface="Open Sans"/>
                <a:cs typeface="Open Sans"/>
                <a:sym typeface="Open Sans"/>
              </a:defRPr>
            </a:lvl9pPr>
          </a:lstStyle>
          <a:p/>
        </p:txBody>
      </p:sp>
      <p:sp>
        <p:nvSpPr>
          <p:cNvPr id="61" name="Google Shape;61;p17"/>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ND_Template" type="twoColTx">
  <p:cSld name="TITLE_AND_TWO_COLUMNS">
    <p:spTree>
      <p:nvGrpSpPr>
        <p:cNvPr id="62" name="Shape 62"/>
        <p:cNvGrpSpPr/>
        <p:nvPr/>
      </p:nvGrpSpPr>
      <p:grpSpPr>
        <a:xfrm>
          <a:off x="0" y="0"/>
          <a:ext cx="0" cy="0"/>
          <a:chOff x="0" y="0"/>
          <a:chExt cx="0" cy="0"/>
        </a:xfrm>
      </p:grpSpPr>
      <p:sp>
        <p:nvSpPr>
          <p:cNvPr id="63" name="Google Shape;63;p18"/>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18"/>
          <p:cNvSpPr txBox="1"/>
          <p:nvPr>
            <p:ph idx="1" type="body"/>
          </p:nvPr>
        </p:nvSpPr>
        <p:spPr>
          <a:xfrm>
            <a:off x="264945"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5" name="Google Shape;65;p18"/>
          <p:cNvSpPr txBox="1"/>
          <p:nvPr>
            <p:ph idx="2" type="body"/>
          </p:nvPr>
        </p:nvSpPr>
        <p:spPr>
          <a:xfrm>
            <a:off x="4107540"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6" name="Google Shape;66;p18"/>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9"/>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19"/>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20"/>
          <p:cNvSpPr txBox="1"/>
          <p:nvPr>
            <p:ph type="title"/>
          </p:nvPr>
        </p:nvSpPr>
        <p:spPr>
          <a:xfrm>
            <a:off x="264945" y="1086507"/>
            <a:ext cx="2386800" cy="14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 name="Google Shape;72;p20"/>
          <p:cNvSpPr txBox="1"/>
          <p:nvPr>
            <p:ph idx="1" type="body"/>
          </p:nvPr>
        </p:nvSpPr>
        <p:spPr>
          <a:xfrm>
            <a:off x="264945" y="2717440"/>
            <a:ext cx="2386800" cy="6217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3" name="Google Shape;73;p20"/>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4" name="Shape 74"/>
        <p:cNvGrpSpPr/>
        <p:nvPr/>
      </p:nvGrpSpPr>
      <p:grpSpPr>
        <a:xfrm>
          <a:off x="0" y="0"/>
          <a:ext cx="0" cy="0"/>
          <a:chOff x="0" y="0"/>
          <a:chExt cx="0" cy="0"/>
        </a:xfrm>
      </p:grpSpPr>
      <p:sp>
        <p:nvSpPr>
          <p:cNvPr id="75" name="Google Shape;75;p21"/>
          <p:cNvSpPr txBox="1"/>
          <p:nvPr>
            <p:ph type="title"/>
          </p:nvPr>
        </p:nvSpPr>
        <p:spPr>
          <a:xfrm>
            <a:off x="416713" y="880293"/>
            <a:ext cx="5412600" cy="7999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6" name="Google Shape;76;p21"/>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2E3D49"/>
        </a:solidFill>
      </p:bgPr>
    </p:bg>
    <p:spTree>
      <p:nvGrpSpPr>
        <p:cNvPr id="12" name="Shape 12"/>
        <p:cNvGrpSpPr/>
        <p:nvPr/>
      </p:nvGrpSpPr>
      <p:grpSpPr>
        <a:xfrm>
          <a:off x="0" y="0"/>
          <a:ext cx="0" cy="0"/>
          <a:chOff x="0" y="0"/>
          <a:chExt cx="0" cy="0"/>
        </a:xfrm>
      </p:grpSpPr>
      <p:sp>
        <p:nvSpPr>
          <p:cNvPr id="13" name="Google Shape;13;p3"/>
          <p:cNvSpPr txBox="1"/>
          <p:nvPr>
            <p:ph type="title"/>
          </p:nvPr>
        </p:nvSpPr>
        <p:spPr>
          <a:xfrm>
            <a:off x="264945" y="4206107"/>
            <a:ext cx="7242600" cy="164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22"/>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2"/>
          <p:cNvSpPr txBox="1"/>
          <p:nvPr>
            <p:ph type="title"/>
          </p:nvPr>
        </p:nvSpPr>
        <p:spPr>
          <a:xfrm>
            <a:off x="225675" y="2411542"/>
            <a:ext cx="3438300" cy="289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0" name="Google Shape;80;p22"/>
          <p:cNvSpPr txBox="1"/>
          <p:nvPr>
            <p:ph idx="1" type="subTitle"/>
          </p:nvPr>
        </p:nvSpPr>
        <p:spPr>
          <a:xfrm>
            <a:off x="225675" y="5481569"/>
            <a:ext cx="3438300" cy="24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1" name="Google Shape;81;p22"/>
          <p:cNvSpPr txBox="1"/>
          <p:nvPr>
            <p:ph idx="2" type="body"/>
          </p:nvPr>
        </p:nvSpPr>
        <p:spPr>
          <a:xfrm>
            <a:off x="4198575" y="1415969"/>
            <a:ext cx="3261300" cy="7226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2" name="Google Shape;82;p22"/>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 name="Shape 83"/>
        <p:cNvGrpSpPr/>
        <p:nvPr/>
      </p:nvGrpSpPr>
      <p:grpSpPr>
        <a:xfrm>
          <a:off x="0" y="0"/>
          <a:ext cx="0" cy="0"/>
          <a:chOff x="0" y="0"/>
          <a:chExt cx="0" cy="0"/>
        </a:xfrm>
      </p:grpSpPr>
      <p:sp>
        <p:nvSpPr>
          <p:cNvPr id="84" name="Google Shape;84;p23"/>
          <p:cNvSpPr txBox="1"/>
          <p:nvPr>
            <p:ph idx="1" type="body"/>
          </p:nvPr>
        </p:nvSpPr>
        <p:spPr>
          <a:xfrm>
            <a:off x="264945" y="8273124"/>
            <a:ext cx="5099100" cy="11832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5" name="Google Shape;85;p23"/>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sp>
        <p:nvSpPr>
          <p:cNvPr id="87" name="Google Shape;87;p24"/>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8" name="Google Shape;88;p24"/>
          <p:cNvSpPr txBox="1"/>
          <p:nvPr>
            <p:ph idx="1" type="body"/>
          </p:nvPr>
        </p:nvSpPr>
        <p:spPr>
          <a:xfrm>
            <a:off x="264945" y="6164351"/>
            <a:ext cx="7242600" cy="25437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89" name="Google Shape;89;p24"/>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 name="Shape 90"/>
        <p:cNvGrpSpPr/>
        <p:nvPr/>
      </p:nvGrpSpPr>
      <p:grpSpPr>
        <a:xfrm>
          <a:off x="0" y="0"/>
          <a:ext cx="0" cy="0"/>
          <a:chOff x="0" y="0"/>
          <a:chExt cx="0" cy="0"/>
        </a:xfrm>
      </p:grpSpPr>
      <p:sp>
        <p:nvSpPr>
          <p:cNvPr id="91" name="Google Shape;91;p25"/>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6" name="Shape 96"/>
        <p:cNvGrpSpPr/>
        <p:nvPr/>
      </p:nvGrpSpPr>
      <p:grpSpPr>
        <a:xfrm>
          <a:off x="0" y="0"/>
          <a:ext cx="0" cy="0"/>
          <a:chOff x="0" y="0"/>
          <a:chExt cx="0" cy="0"/>
        </a:xfrm>
      </p:grpSpPr>
      <p:sp>
        <p:nvSpPr>
          <p:cNvPr id="97" name="Google Shape;97;p27"/>
          <p:cNvSpPr txBox="1"/>
          <p:nvPr>
            <p:ph type="ctrTitle"/>
          </p:nvPr>
        </p:nvSpPr>
        <p:spPr>
          <a:xfrm>
            <a:off x="264952" y="1456058"/>
            <a:ext cx="7242600" cy="401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8" name="Google Shape;98;p27"/>
          <p:cNvSpPr txBox="1"/>
          <p:nvPr>
            <p:ph idx="1" type="subTitle"/>
          </p:nvPr>
        </p:nvSpPr>
        <p:spPr>
          <a:xfrm>
            <a:off x="264945" y="5542289"/>
            <a:ext cx="7242600" cy="155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2E3D49"/>
        </a:solidFill>
      </p:bgPr>
    </p:bg>
    <p:spTree>
      <p:nvGrpSpPr>
        <p:cNvPr id="99" name="Shape 99"/>
        <p:cNvGrpSpPr/>
        <p:nvPr/>
      </p:nvGrpSpPr>
      <p:grpSpPr>
        <a:xfrm>
          <a:off x="0" y="0"/>
          <a:ext cx="0" cy="0"/>
          <a:chOff x="0" y="0"/>
          <a:chExt cx="0" cy="0"/>
        </a:xfrm>
      </p:grpSpPr>
      <p:sp>
        <p:nvSpPr>
          <p:cNvPr id="100" name="Google Shape;100;p28"/>
          <p:cNvSpPr txBox="1"/>
          <p:nvPr>
            <p:ph type="title"/>
          </p:nvPr>
        </p:nvSpPr>
        <p:spPr>
          <a:xfrm>
            <a:off x="264945" y="4206107"/>
            <a:ext cx="7242600" cy="164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1" name="Shape 101"/>
        <p:cNvGrpSpPr/>
        <p:nvPr/>
      </p:nvGrpSpPr>
      <p:grpSpPr>
        <a:xfrm>
          <a:off x="0" y="0"/>
          <a:ext cx="0" cy="0"/>
          <a:chOff x="0" y="0"/>
          <a:chExt cx="0" cy="0"/>
        </a:xfrm>
      </p:grpSpPr>
      <p:sp>
        <p:nvSpPr>
          <p:cNvPr id="102" name="Google Shape;102;p29"/>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29"/>
          <p:cNvSpPr txBox="1"/>
          <p:nvPr>
            <p:ph idx="1" type="body"/>
          </p:nvPr>
        </p:nvSpPr>
        <p:spPr>
          <a:xfrm>
            <a:off x="264945" y="2253729"/>
            <a:ext cx="7242600" cy="6239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pic>
        <p:nvPicPr>
          <p:cNvPr id="104" name="Google Shape;104;p29"/>
          <p:cNvPicPr preferRelativeResize="0"/>
          <p:nvPr/>
        </p:nvPicPr>
        <p:blipFill>
          <a:blip r:embed="rId2">
            <a:alphaModFix/>
          </a:blip>
          <a:stretch>
            <a:fillRect/>
          </a:stretch>
        </p:blipFill>
        <p:spPr>
          <a:xfrm>
            <a:off x="6636150" y="125138"/>
            <a:ext cx="871400" cy="8714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 name="Shape 105"/>
        <p:cNvGrpSpPr/>
        <p:nvPr/>
      </p:nvGrpSpPr>
      <p:grpSpPr>
        <a:xfrm>
          <a:off x="0" y="0"/>
          <a:ext cx="0" cy="0"/>
          <a:chOff x="0" y="0"/>
          <a:chExt cx="0" cy="0"/>
        </a:xfrm>
      </p:grpSpPr>
      <p:sp>
        <p:nvSpPr>
          <p:cNvPr id="106" name="Google Shape;106;p30"/>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7" name="Google Shape;107;p30"/>
          <p:cNvSpPr txBox="1"/>
          <p:nvPr>
            <p:ph idx="1" type="body"/>
          </p:nvPr>
        </p:nvSpPr>
        <p:spPr>
          <a:xfrm>
            <a:off x="264945"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08" name="Google Shape;108;p30"/>
          <p:cNvSpPr txBox="1"/>
          <p:nvPr>
            <p:ph idx="2" type="body"/>
          </p:nvPr>
        </p:nvSpPr>
        <p:spPr>
          <a:xfrm>
            <a:off x="4107540"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9" name="Shape 109"/>
        <p:cNvGrpSpPr/>
        <p:nvPr/>
      </p:nvGrpSpPr>
      <p:grpSpPr>
        <a:xfrm>
          <a:off x="0" y="0"/>
          <a:ext cx="0" cy="0"/>
          <a:chOff x="0" y="0"/>
          <a:chExt cx="0" cy="0"/>
        </a:xfrm>
      </p:grpSpPr>
      <p:sp>
        <p:nvSpPr>
          <p:cNvPr id="110" name="Google Shape;110;p31"/>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p32"/>
          <p:cNvSpPr txBox="1"/>
          <p:nvPr>
            <p:ph type="title"/>
          </p:nvPr>
        </p:nvSpPr>
        <p:spPr>
          <a:xfrm>
            <a:off x="264945" y="1086507"/>
            <a:ext cx="2386800" cy="14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3" name="Google Shape;113;p32"/>
          <p:cNvSpPr txBox="1"/>
          <p:nvPr>
            <p:ph idx="1" type="body"/>
          </p:nvPr>
        </p:nvSpPr>
        <p:spPr>
          <a:xfrm>
            <a:off x="264945" y="2717440"/>
            <a:ext cx="2386800" cy="6217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 name="Google Shape;16;p4"/>
          <p:cNvSpPr txBox="1"/>
          <p:nvPr>
            <p:ph idx="1" type="body"/>
          </p:nvPr>
        </p:nvSpPr>
        <p:spPr>
          <a:xfrm>
            <a:off x="264945" y="2253729"/>
            <a:ext cx="7242600" cy="6239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pic>
        <p:nvPicPr>
          <p:cNvPr id="17" name="Google Shape;17;p4"/>
          <p:cNvPicPr preferRelativeResize="0"/>
          <p:nvPr/>
        </p:nvPicPr>
        <p:blipFill>
          <a:blip r:embed="rId2">
            <a:alphaModFix/>
          </a:blip>
          <a:stretch>
            <a:fillRect/>
          </a:stretch>
        </p:blipFill>
        <p:spPr>
          <a:xfrm>
            <a:off x="6636150" y="125138"/>
            <a:ext cx="871400" cy="8714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sp>
        <p:nvSpPr>
          <p:cNvPr id="115" name="Google Shape;115;p33"/>
          <p:cNvSpPr txBox="1"/>
          <p:nvPr>
            <p:ph type="title"/>
          </p:nvPr>
        </p:nvSpPr>
        <p:spPr>
          <a:xfrm>
            <a:off x="416713" y="880293"/>
            <a:ext cx="5412600" cy="7999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6" name="Shape 116"/>
        <p:cNvGrpSpPr/>
        <p:nvPr/>
      </p:nvGrpSpPr>
      <p:grpSpPr>
        <a:xfrm>
          <a:off x="0" y="0"/>
          <a:ext cx="0" cy="0"/>
          <a:chOff x="0" y="0"/>
          <a:chExt cx="0" cy="0"/>
        </a:xfrm>
      </p:grpSpPr>
      <p:sp>
        <p:nvSpPr>
          <p:cNvPr id="117" name="Google Shape;117;p34"/>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4"/>
          <p:cNvSpPr txBox="1"/>
          <p:nvPr>
            <p:ph type="title"/>
          </p:nvPr>
        </p:nvSpPr>
        <p:spPr>
          <a:xfrm>
            <a:off x="225675" y="2411542"/>
            <a:ext cx="3438300" cy="289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9" name="Google Shape;119;p34"/>
          <p:cNvSpPr txBox="1"/>
          <p:nvPr>
            <p:ph idx="1" type="subTitle"/>
          </p:nvPr>
        </p:nvSpPr>
        <p:spPr>
          <a:xfrm>
            <a:off x="225675" y="5481569"/>
            <a:ext cx="3438300" cy="24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0" name="Google Shape;120;p34"/>
          <p:cNvSpPr txBox="1"/>
          <p:nvPr>
            <p:ph idx="2" type="body"/>
          </p:nvPr>
        </p:nvSpPr>
        <p:spPr>
          <a:xfrm>
            <a:off x="4198575" y="1415969"/>
            <a:ext cx="3261300" cy="7226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1" name="Shape 121"/>
        <p:cNvGrpSpPr/>
        <p:nvPr/>
      </p:nvGrpSpPr>
      <p:grpSpPr>
        <a:xfrm>
          <a:off x="0" y="0"/>
          <a:ext cx="0" cy="0"/>
          <a:chOff x="0" y="0"/>
          <a:chExt cx="0" cy="0"/>
        </a:xfrm>
      </p:grpSpPr>
      <p:sp>
        <p:nvSpPr>
          <p:cNvPr id="122" name="Google Shape;122;p35"/>
          <p:cNvSpPr txBox="1"/>
          <p:nvPr>
            <p:ph idx="1" type="body"/>
          </p:nvPr>
        </p:nvSpPr>
        <p:spPr>
          <a:xfrm>
            <a:off x="264945" y="8273124"/>
            <a:ext cx="5099100" cy="11832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 name="Shape 123"/>
        <p:cNvGrpSpPr/>
        <p:nvPr/>
      </p:nvGrpSpPr>
      <p:grpSpPr>
        <a:xfrm>
          <a:off x="0" y="0"/>
          <a:ext cx="0" cy="0"/>
          <a:chOff x="0" y="0"/>
          <a:chExt cx="0" cy="0"/>
        </a:xfrm>
      </p:grpSpPr>
      <p:sp>
        <p:nvSpPr>
          <p:cNvPr id="124" name="Google Shape;124;p36"/>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5" name="Google Shape;125;p36"/>
          <p:cNvSpPr txBox="1"/>
          <p:nvPr>
            <p:ph idx="1" type="body"/>
          </p:nvPr>
        </p:nvSpPr>
        <p:spPr>
          <a:xfrm>
            <a:off x="264945" y="6164351"/>
            <a:ext cx="7242600" cy="25437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2" name="Shape 132"/>
        <p:cNvGrpSpPr/>
        <p:nvPr/>
      </p:nvGrpSpPr>
      <p:grpSpPr>
        <a:xfrm>
          <a:off x="0" y="0"/>
          <a:ext cx="0" cy="0"/>
          <a:chOff x="0" y="0"/>
          <a:chExt cx="0" cy="0"/>
        </a:xfrm>
      </p:grpSpPr>
      <p:sp>
        <p:nvSpPr>
          <p:cNvPr id="133" name="Google Shape;133;p39"/>
          <p:cNvSpPr txBox="1"/>
          <p:nvPr>
            <p:ph type="ctrTitle"/>
          </p:nvPr>
        </p:nvSpPr>
        <p:spPr>
          <a:xfrm>
            <a:off x="264952" y="1456058"/>
            <a:ext cx="7242600" cy="401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Font typeface="Open Sans"/>
              <a:buNone/>
              <a:defRPr sz="5200">
                <a:latin typeface="Open Sans"/>
                <a:ea typeface="Open Sans"/>
                <a:cs typeface="Open Sans"/>
                <a:sym typeface="Open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4" name="Google Shape;134;p39"/>
          <p:cNvSpPr txBox="1"/>
          <p:nvPr>
            <p:ph idx="1" type="subTitle"/>
          </p:nvPr>
        </p:nvSpPr>
        <p:spPr>
          <a:xfrm>
            <a:off x="264945" y="5542289"/>
            <a:ext cx="7242600" cy="155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Font typeface="Open Sans"/>
              <a:buNone/>
              <a:defRPr sz="2800">
                <a:latin typeface="Open Sans"/>
                <a:ea typeface="Open Sans"/>
                <a:cs typeface="Open Sans"/>
                <a:sym typeface="Open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5" name="Google Shape;135;p39"/>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2E3D49"/>
        </a:solidFill>
      </p:bgPr>
    </p:bg>
    <p:spTree>
      <p:nvGrpSpPr>
        <p:cNvPr id="136" name="Shape 136"/>
        <p:cNvGrpSpPr/>
        <p:nvPr/>
      </p:nvGrpSpPr>
      <p:grpSpPr>
        <a:xfrm>
          <a:off x="0" y="0"/>
          <a:ext cx="0" cy="0"/>
          <a:chOff x="0" y="0"/>
          <a:chExt cx="0" cy="0"/>
        </a:xfrm>
      </p:grpSpPr>
      <p:sp>
        <p:nvSpPr>
          <p:cNvPr id="137" name="Google Shape;137;p40"/>
          <p:cNvSpPr txBox="1"/>
          <p:nvPr>
            <p:ph type="title"/>
          </p:nvPr>
        </p:nvSpPr>
        <p:spPr>
          <a:xfrm>
            <a:off x="264945" y="4206107"/>
            <a:ext cx="7242600" cy="164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Font typeface="Open Sans"/>
              <a:buNone/>
              <a:defRPr sz="3600">
                <a:solidFill>
                  <a:schemeClr val="lt1"/>
                </a:solidFill>
                <a:latin typeface="Open Sans"/>
                <a:ea typeface="Open Sans"/>
                <a:cs typeface="Open Sans"/>
                <a:sym typeface="Open Sa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8" name="Google Shape;138;p40"/>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ND" type="tx">
  <p:cSld name="TITLE_AND_BODY">
    <p:spTree>
      <p:nvGrpSpPr>
        <p:cNvPr id="139" name="Shape 139"/>
        <p:cNvGrpSpPr/>
        <p:nvPr/>
      </p:nvGrpSpPr>
      <p:grpSpPr>
        <a:xfrm>
          <a:off x="0" y="0"/>
          <a:ext cx="0" cy="0"/>
          <a:chOff x="0" y="0"/>
          <a:chExt cx="0" cy="0"/>
        </a:xfrm>
      </p:grpSpPr>
      <p:sp>
        <p:nvSpPr>
          <p:cNvPr id="140" name="Google Shape;140;p41"/>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41"/>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Font typeface="Open Sans"/>
              <a:buChar char="●"/>
              <a:defRPr>
                <a:latin typeface="Open Sans"/>
                <a:ea typeface="Open Sans"/>
                <a:cs typeface="Open Sans"/>
                <a:sym typeface="Open Sans"/>
              </a:defRPr>
            </a:lvl1pPr>
            <a:lvl2pPr indent="-317500" lvl="1" marL="914400" rtl="0">
              <a:spcBef>
                <a:spcPts val="1600"/>
              </a:spcBef>
              <a:spcAft>
                <a:spcPts val="0"/>
              </a:spcAft>
              <a:buSzPts val="1400"/>
              <a:buFont typeface="Open Sans"/>
              <a:buChar char="○"/>
              <a:defRPr>
                <a:latin typeface="Open Sans"/>
                <a:ea typeface="Open Sans"/>
                <a:cs typeface="Open Sans"/>
                <a:sym typeface="Open Sans"/>
              </a:defRPr>
            </a:lvl2pPr>
            <a:lvl3pPr indent="-317500" lvl="2" marL="1371600" rtl="0">
              <a:spcBef>
                <a:spcPts val="1600"/>
              </a:spcBef>
              <a:spcAft>
                <a:spcPts val="0"/>
              </a:spcAft>
              <a:buSzPts val="1400"/>
              <a:buFont typeface="Open Sans"/>
              <a:buChar char="■"/>
              <a:defRPr>
                <a:latin typeface="Open Sans"/>
                <a:ea typeface="Open Sans"/>
                <a:cs typeface="Open Sans"/>
                <a:sym typeface="Open Sans"/>
              </a:defRPr>
            </a:lvl3pPr>
            <a:lvl4pPr indent="-317500" lvl="3" marL="1828800" rtl="0">
              <a:spcBef>
                <a:spcPts val="1600"/>
              </a:spcBef>
              <a:spcAft>
                <a:spcPts val="0"/>
              </a:spcAft>
              <a:buSzPts val="1400"/>
              <a:buFont typeface="Open Sans"/>
              <a:buChar char="●"/>
              <a:defRPr>
                <a:latin typeface="Open Sans"/>
                <a:ea typeface="Open Sans"/>
                <a:cs typeface="Open Sans"/>
                <a:sym typeface="Open Sans"/>
              </a:defRPr>
            </a:lvl4pPr>
            <a:lvl5pPr indent="-317500" lvl="4" marL="2286000" rtl="0">
              <a:spcBef>
                <a:spcPts val="1600"/>
              </a:spcBef>
              <a:spcAft>
                <a:spcPts val="0"/>
              </a:spcAft>
              <a:buSzPts val="1400"/>
              <a:buFont typeface="Open Sans"/>
              <a:buChar char="○"/>
              <a:defRPr>
                <a:latin typeface="Open Sans"/>
                <a:ea typeface="Open Sans"/>
                <a:cs typeface="Open Sans"/>
                <a:sym typeface="Open Sans"/>
              </a:defRPr>
            </a:lvl5pPr>
            <a:lvl6pPr indent="-317500" lvl="5" marL="2743200" rtl="0">
              <a:spcBef>
                <a:spcPts val="1600"/>
              </a:spcBef>
              <a:spcAft>
                <a:spcPts val="0"/>
              </a:spcAft>
              <a:buSzPts val="1400"/>
              <a:buFont typeface="Open Sans"/>
              <a:buChar char="■"/>
              <a:defRPr>
                <a:latin typeface="Open Sans"/>
                <a:ea typeface="Open Sans"/>
                <a:cs typeface="Open Sans"/>
                <a:sym typeface="Open Sans"/>
              </a:defRPr>
            </a:lvl6pPr>
            <a:lvl7pPr indent="-317500" lvl="6" marL="3200400" rtl="0">
              <a:spcBef>
                <a:spcPts val="1600"/>
              </a:spcBef>
              <a:spcAft>
                <a:spcPts val="0"/>
              </a:spcAft>
              <a:buSzPts val="1400"/>
              <a:buFont typeface="Open Sans"/>
              <a:buChar char="●"/>
              <a:defRPr>
                <a:latin typeface="Open Sans"/>
                <a:ea typeface="Open Sans"/>
                <a:cs typeface="Open Sans"/>
                <a:sym typeface="Open Sans"/>
              </a:defRPr>
            </a:lvl7pPr>
            <a:lvl8pPr indent="-317500" lvl="7" marL="3657600" rtl="0">
              <a:spcBef>
                <a:spcPts val="1600"/>
              </a:spcBef>
              <a:spcAft>
                <a:spcPts val="0"/>
              </a:spcAft>
              <a:buSzPts val="1400"/>
              <a:buFont typeface="Open Sans"/>
              <a:buChar char="○"/>
              <a:defRPr>
                <a:latin typeface="Open Sans"/>
                <a:ea typeface="Open Sans"/>
                <a:cs typeface="Open Sans"/>
                <a:sym typeface="Open Sans"/>
              </a:defRPr>
            </a:lvl8pPr>
            <a:lvl9pPr indent="-317500" lvl="8" marL="4114800" rtl="0">
              <a:spcBef>
                <a:spcPts val="1600"/>
              </a:spcBef>
              <a:spcAft>
                <a:spcPts val="1600"/>
              </a:spcAft>
              <a:buSzPts val="1400"/>
              <a:buFont typeface="Open Sans"/>
              <a:buChar char="■"/>
              <a:defRPr>
                <a:latin typeface="Open Sans"/>
                <a:ea typeface="Open Sans"/>
                <a:cs typeface="Open Sans"/>
                <a:sym typeface="Open Sans"/>
              </a:defRPr>
            </a:lvl9pPr>
          </a:lstStyle>
          <a:p/>
        </p:txBody>
      </p:sp>
      <p:sp>
        <p:nvSpPr>
          <p:cNvPr id="142" name="Google Shape;142;p41"/>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3" name="Google Shape;143;p41"/>
          <p:cNvSpPr txBox="1"/>
          <p:nvPr/>
        </p:nvSpPr>
        <p:spPr>
          <a:xfrm>
            <a:off x="884150" y="7891976"/>
            <a:ext cx="6004200" cy="1749300"/>
          </a:xfrm>
          <a:prstGeom prst="rect">
            <a:avLst/>
          </a:prstGeom>
          <a:solidFill>
            <a:srgbClr val="DBE2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600">
                <a:solidFill>
                  <a:srgbClr val="15C26B"/>
                </a:solidFill>
                <a:latin typeface="Open Sans"/>
                <a:ea typeface="Open Sans"/>
                <a:cs typeface="Open Sans"/>
                <a:sym typeface="Open Sans"/>
              </a:rPr>
              <a:t>Remove this slide </a:t>
            </a:r>
            <a:endParaRPr i="1" sz="3600">
              <a:solidFill>
                <a:srgbClr val="15C26B"/>
              </a:solidFill>
              <a:latin typeface="Open Sans"/>
              <a:ea typeface="Open Sans"/>
              <a:cs typeface="Open Sans"/>
              <a:sym typeface="Open Sans"/>
            </a:endParaRPr>
          </a:p>
        </p:txBody>
      </p:sp>
      <p:pic>
        <p:nvPicPr>
          <p:cNvPr id="144" name="Google Shape;144;p41"/>
          <p:cNvPicPr preferRelativeResize="0"/>
          <p:nvPr/>
        </p:nvPicPr>
        <p:blipFill>
          <a:blip r:embed="rId2">
            <a:alphaModFix/>
          </a:blip>
          <a:stretch>
            <a:fillRect/>
          </a:stretch>
        </p:blipFill>
        <p:spPr>
          <a:xfrm>
            <a:off x="338800" y="251396"/>
            <a:ext cx="1250250" cy="61887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45" name="Shape 145"/>
        <p:cNvGrpSpPr/>
        <p:nvPr/>
      </p:nvGrpSpPr>
      <p:grpSpPr>
        <a:xfrm>
          <a:off x="0" y="0"/>
          <a:ext cx="0" cy="0"/>
          <a:chOff x="0" y="0"/>
          <a:chExt cx="0" cy="0"/>
        </a:xfrm>
      </p:grpSpPr>
      <p:sp>
        <p:nvSpPr>
          <p:cNvPr id="146" name="Google Shape;146;p42"/>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7" name="Google Shape;147;p42"/>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Font typeface="Open Sans"/>
              <a:buChar char="●"/>
              <a:defRPr>
                <a:latin typeface="Open Sans"/>
                <a:ea typeface="Open Sans"/>
                <a:cs typeface="Open Sans"/>
                <a:sym typeface="Open Sans"/>
              </a:defRPr>
            </a:lvl1pPr>
            <a:lvl2pPr indent="-317500" lvl="1" marL="914400" rtl="0">
              <a:spcBef>
                <a:spcPts val="1600"/>
              </a:spcBef>
              <a:spcAft>
                <a:spcPts val="0"/>
              </a:spcAft>
              <a:buSzPts val="1400"/>
              <a:buFont typeface="Open Sans"/>
              <a:buChar char="○"/>
              <a:defRPr>
                <a:latin typeface="Open Sans"/>
                <a:ea typeface="Open Sans"/>
                <a:cs typeface="Open Sans"/>
                <a:sym typeface="Open Sans"/>
              </a:defRPr>
            </a:lvl2pPr>
            <a:lvl3pPr indent="-317500" lvl="2" marL="1371600" rtl="0">
              <a:spcBef>
                <a:spcPts val="1600"/>
              </a:spcBef>
              <a:spcAft>
                <a:spcPts val="0"/>
              </a:spcAft>
              <a:buSzPts val="1400"/>
              <a:buFont typeface="Open Sans"/>
              <a:buChar char="■"/>
              <a:defRPr>
                <a:latin typeface="Open Sans"/>
                <a:ea typeface="Open Sans"/>
                <a:cs typeface="Open Sans"/>
                <a:sym typeface="Open Sans"/>
              </a:defRPr>
            </a:lvl3pPr>
            <a:lvl4pPr indent="-317500" lvl="3" marL="1828800" rtl="0">
              <a:spcBef>
                <a:spcPts val="1600"/>
              </a:spcBef>
              <a:spcAft>
                <a:spcPts val="0"/>
              </a:spcAft>
              <a:buSzPts val="1400"/>
              <a:buFont typeface="Open Sans"/>
              <a:buChar char="●"/>
              <a:defRPr>
                <a:latin typeface="Open Sans"/>
                <a:ea typeface="Open Sans"/>
                <a:cs typeface="Open Sans"/>
                <a:sym typeface="Open Sans"/>
              </a:defRPr>
            </a:lvl4pPr>
            <a:lvl5pPr indent="-317500" lvl="4" marL="2286000" rtl="0">
              <a:spcBef>
                <a:spcPts val="1600"/>
              </a:spcBef>
              <a:spcAft>
                <a:spcPts val="0"/>
              </a:spcAft>
              <a:buSzPts val="1400"/>
              <a:buFont typeface="Open Sans"/>
              <a:buChar char="○"/>
              <a:defRPr>
                <a:latin typeface="Open Sans"/>
                <a:ea typeface="Open Sans"/>
                <a:cs typeface="Open Sans"/>
                <a:sym typeface="Open Sans"/>
              </a:defRPr>
            </a:lvl5pPr>
            <a:lvl6pPr indent="-317500" lvl="5" marL="2743200" rtl="0">
              <a:spcBef>
                <a:spcPts val="1600"/>
              </a:spcBef>
              <a:spcAft>
                <a:spcPts val="0"/>
              </a:spcAft>
              <a:buSzPts val="1400"/>
              <a:buFont typeface="Open Sans"/>
              <a:buChar char="■"/>
              <a:defRPr>
                <a:latin typeface="Open Sans"/>
                <a:ea typeface="Open Sans"/>
                <a:cs typeface="Open Sans"/>
                <a:sym typeface="Open Sans"/>
              </a:defRPr>
            </a:lvl6pPr>
            <a:lvl7pPr indent="-317500" lvl="6" marL="3200400" rtl="0">
              <a:spcBef>
                <a:spcPts val="1600"/>
              </a:spcBef>
              <a:spcAft>
                <a:spcPts val="0"/>
              </a:spcAft>
              <a:buSzPts val="1400"/>
              <a:buFont typeface="Open Sans"/>
              <a:buChar char="●"/>
              <a:defRPr>
                <a:latin typeface="Open Sans"/>
                <a:ea typeface="Open Sans"/>
                <a:cs typeface="Open Sans"/>
                <a:sym typeface="Open Sans"/>
              </a:defRPr>
            </a:lvl7pPr>
            <a:lvl8pPr indent="-317500" lvl="7" marL="3657600" rtl="0">
              <a:spcBef>
                <a:spcPts val="1600"/>
              </a:spcBef>
              <a:spcAft>
                <a:spcPts val="0"/>
              </a:spcAft>
              <a:buSzPts val="1400"/>
              <a:buFont typeface="Open Sans"/>
              <a:buChar char="○"/>
              <a:defRPr>
                <a:latin typeface="Open Sans"/>
                <a:ea typeface="Open Sans"/>
                <a:cs typeface="Open Sans"/>
                <a:sym typeface="Open Sans"/>
              </a:defRPr>
            </a:lvl8pPr>
            <a:lvl9pPr indent="-317500" lvl="8" marL="4114800" rtl="0">
              <a:spcBef>
                <a:spcPts val="1600"/>
              </a:spcBef>
              <a:spcAft>
                <a:spcPts val="1600"/>
              </a:spcAft>
              <a:buSzPts val="1400"/>
              <a:buFont typeface="Open Sans"/>
              <a:buChar char="■"/>
              <a:defRPr>
                <a:latin typeface="Open Sans"/>
                <a:ea typeface="Open Sans"/>
                <a:cs typeface="Open Sans"/>
                <a:sym typeface="Open Sans"/>
              </a:defRPr>
            </a:lvl9pPr>
          </a:lstStyle>
          <a:p/>
        </p:txBody>
      </p:sp>
      <p:sp>
        <p:nvSpPr>
          <p:cNvPr id="148" name="Google Shape;148;p42"/>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ND_Template" type="twoColTx">
  <p:cSld name="TITLE_AND_TWO_COLUMNS">
    <p:spTree>
      <p:nvGrpSpPr>
        <p:cNvPr id="149" name="Shape 149"/>
        <p:cNvGrpSpPr/>
        <p:nvPr/>
      </p:nvGrpSpPr>
      <p:grpSpPr>
        <a:xfrm>
          <a:off x="0" y="0"/>
          <a:ext cx="0" cy="0"/>
          <a:chOff x="0" y="0"/>
          <a:chExt cx="0" cy="0"/>
        </a:xfrm>
      </p:grpSpPr>
      <p:sp>
        <p:nvSpPr>
          <p:cNvPr id="150" name="Google Shape;150;p43"/>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 name="Google Shape;151;p43"/>
          <p:cNvSpPr txBox="1"/>
          <p:nvPr>
            <p:ph idx="1" type="body"/>
          </p:nvPr>
        </p:nvSpPr>
        <p:spPr>
          <a:xfrm>
            <a:off x="264945"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2" name="Google Shape;152;p43"/>
          <p:cNvSpPr txBox="1"/>
          <p:nvPr>
            <p:ph idx="2" type="body"/>
          </p:nvPr>
        </p:nvSpPr>
        <p:spPr>
          <a:xfrm>
            <a:off x="4107540"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3" name="Google Shape;153;p43"/>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54" name="Google Shape;154;p43"/>
          <p:cNvPicPr preferRelativeResize="0"/>
          <p:nvPr/>
        </p:nvPicPr>
        <p:blipFill>
          <a:blip r:embed="rId2">
            <a:alphaModFix/>
          </a:blip>
          <a:stretch>
            <a:fillRect/>
          </a:stretch>
        </p:blipFill>
        <p:spPr>
          <a:xfrm>
            <a:off x="338800" y="251396"/>
            <a:ext cx="1250250" cy="618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5"/>
          <p:cNvSpPr txBox="1"/>
          <p:nvPr>
            <p:ph idx="1" type="body"/>
          </p:nvPr>
        </p:nvSpPr>
        <p:spPr>
          <a:xfrm>
            <a:off x="264945"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 name="Google Shape;21;p5"/>
          <p:cNvSpPr txBox="1"/>
          <p:nvPr>
            <p:ph idx="2" type="body"/>
          </p:nvPr>
        </p:nvSpPr>
        <p:spPr>
          <a:xfrm>
            <a:off x="4107540"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5" name="Shape 155"/>
        <p:cNvGrpSpPr/>
        <p:nvPr/>
      </p:nvGrpSpPr>
      <p:grpSpPr>
        <a:xfrm>
          <a:off x="0" y="0"/>
          <a:ext cx="0" cy="0"/>
          <a:chOff x="0" y="0"/>
          <a:chExt cx="0" cy="0"/>
        </a:xfrm>
      </p:grpSpPr>
      <p:sp>
        <p:nvSpPr>
          <p:cNvPr id="156" name="Google Shape;156;p44"/>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Font typeface="Open Sans"/>
              <a:buNone/>
              <a:defRPr>
                <a:latin typeface="Open Sans"/>
                <a:ea typeface="Open Sans"/>
                <a:cs typeface="Open Sans"/>
                <a:sym typeface="Ope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44"/>
          <p:cNvSpPr txBox="1"/>
          <p:nvPr>
            <p:ph idx="12" type="sldNum"/>
          </p:nvPr>
        </p:nvSpPr>
        <p:spPr>
          <a:xfrm>
            <a:off x="7231389" y="9288605"/>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58" name="Google Shape;158;p44"/>
          <p:cNvPicPr preferRelativeResize="0"/>
          <p:nvPr/>
        </p:nvPicPr>
        <p:blipFill>
          <a:blip r:embed="rId2">
            <a:alphaModFix/>
          </a:blip>
          <a:stretch>
            <a:fillRect/>
          </a:stretch>
        </p:blipFill>
        <p:spPr>
          <a:xfrm>
            <a:off x="338800" y="251396"/>
            <a:ext cx="1250250" cy="618875"/>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9" name="Shape 159"/>
        <p:cNvGrpSpPr/>
        <p:nvPr/>
      </p:nvGrpSpPr>
      <p:grpSpPr>
        <a:xfrm>
          <a:off x="0" y="0"/>
          <a:ext cx="0" cy="0"/>
          <a:chOff x="0" y="0"/>
          <a:chExt cx="0" cy="0"/>
        </a:xfrm>
      </p:grpSpPr>
      <p:sp>
        <p:nvSpPr>
          <p:cNvPr id="160" name="Google Shape;160;p45"/>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 name="Google Shape;161;p45"/>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2" name="Shape 162"/>
        <p:cNvGrpSpPr/>
        <p:nvPr/>
      </p:nvGrpSpPr>
      <p:grpSpPr>
        <a:xfrm>
          <a:off x="0" y="0"/>
          <a:ext cx="0" cy="0"/>
          <a:chOff x="0" y="0"/>
          <a:chExt cx="0" cy="0"/>
        </a:xfrm>
      </p:grpSpPr>
      <p:sp>
        <p:nvSpPr>
          <p:cNvPr id="163" name="Google Shape;163;p46"/>
          <p:cNvSpPr txBox="1"/>
          <p:nvPr>
            <p:ph type="title"/>
          </p:nvPr>
        </p:nvSpPr>
        <p:spPr>
          <a:xfrm>
            <a:off x="264945" y="1086507"/>
            <a:ext cx="2386800" cy="14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4" name="Google Shape;164;p46"/>
          <p:cNvSpPr txBox="1"/>
          <p:nvPr>
            <p:ph idx="1" type="body"/>
          </p:nvPr>
        </p:nvSpPr>
        <p:spPr>
          <a:xfrm>
            <a:off x="264945" y="2717440"/>
            <a:ext cx="2386800" cy="6217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5" name="Google Shape;165;p46"/>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6" name="Shape 166"/>
        <p:cNvGrpSpPr/>
        <p:nvPr/>
      </p:nvGrpSpPr>
      <p:grpSpPr>
        <a:xfrm>
          <a:off x="0" y="0"/>
          <a:ext cx="0" cy="0"/>
          <a:chOff x="0" y="0"/>
          <a:chExt cx="0" cy="0"/>
        </a:xfrm>
      </p:grpSpPr>
      <p:sp>
        <p:nvSpPr>
          <p:cNvPr id="167" name="Google Shape;167;p47"/>
          <p:cNvSpPr txBox="1"/>
          <p:nvPr>
            <p:ph type="title"/>
          </p:nvPr>
        </p:nvSpPr>
        <p:spPr>
          <a:xfrm>
            <a:off x="416713" y="880293"/>
            <a:ext cx="5412600" cy="7999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8" name="Google Shape;168;p47"/>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48"/>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8"/>
          <p:cNvSpPr txBox="1"/>
          <p:nvPr>
            <p:ph type="title"/>
          </p:nvPr>
        </p:nvSpPr>
        <p:spPr>
          <a:xfrm>
            <a:off x="225675" y="2411542"/>
            <a:ext cx="3438300" cy="289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2" name="Google Shape;172;p48"/>
          <p:cNvSpPr txBox="1"/>
          <p:nvPr>
            <p:ph idx="1" type="subTitle"/>
          </p:nvPr>
        </p:nvSpPr>
        <p:spPr>
          <a:xfrm>
            <a:off x="225675" y="5481569"/>
            <a:ext cx="3438300" cy="24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3" name="Google Shape;173;p48"/>
          <p:cNvSpPr txBox="1"/>
          <p:nvPr>
            <p:ph idx="2" type="body"/>
          </p:nvPr>
        </p:nvSpPr>
        <p:spPr>
          <a:xfrm>
            <a:off x="4198575" y="1415969"/>
            <a:ext cx="3261300" cy="7226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74" name="Google Shape;174;p48"/>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5" name="Shape 175"/>
        <p:cNvGrpSpPr/>
        <p:nvPr/>
      </p:nvGrpSpPr>
      <p:grpSpPr>
        <a:xfrm>
          <a:off x="0" y="0"/>
          <a:ext cx="0" cy="0"/>
          <a:chOff x="0" y="0"/>
          <a:chExt cx="0" cy="0"/>
        </a:xfrm>
      </p:grpSpPr>
      <p:sp>
        <p:nvSpPr>
          <p:cNvPr id="176" name="Google Shape;176;p49"/>
          <p:cNvSpPr txBox="1"/>
          <p:nvPr>
            <p:ph idx="1" type="body"/>
          </p:nvPr>
        </p:nvSpPr>
        <p:spPr>
          <a:xfrm>
            <a:off x="264945" y="8273124"/>
            <a:ext cx="5099100" cy="11832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77" name="Google Shape;177;p49"/>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8" name="Shape 178"/>
        <p:cNvGrpSpPr/>
        <p:nvPr/>
      </p:nvGrpSpPr>
      <p:grpSpPr>
        <a:xfrm>
          <a:off x="0" y="0"/>
          <a:ext cx="0" cy="0"/>
          <a:chOff x="0" y="0"/>
          <a:chExt cx="0" cy="0"/>
        </a:xfrm>
      </p:grpSpPr>
      <p:sp>
        <p:nvSpPr>
          <p:cNvPr id="179" name="Google Shape;179;p50"/>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0" name="Google Shape;180;p50"/>
          <p:cNvSpPr txBox="1"/>
          <p:nvPr>
            <p:ph idx="1" type="body"/>
          </p:nvPr>
        </p:nvSpPr>
        <p:spPr>
          <a:xfrm>
            <a:off x="264945" y="6164351"/>
            <a:ext cx="7242600" cy="25437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81" name="Google Shape;181;p50"/>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2" name="Shape 182"/>
        <p:cNvGrpSpPr/>
        <p:nvPr/>
      </p:nvGrpSpPr>
      <p:grpSpPr>
        <a:xfrm>
          <a:off x="0" y="0"/>
          <a:ext cx="0" cy="0"/>
          <a:chOff x="0" y="0"/>
          <a:chExt cx="0" cy="0"/>
        </a:xfrm>
      </p:grpSpPr>
      <p:sp>
        <p:nvSpPr>
          <p:cNvPr id="183" name="Google Shape;183;p51"/>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9" name="Shape 189"/>
        <p:cNvGrpSpPr/>
        <p:nvPr/>
      </p:nvGrpSpPr>
      <p:grpSpPr>
        <a:xfrm>
          <a:off x="0" y="0"/>
          <a:ext cx="0" cy="0"/>
          <a:chOff x="0" y="0"/>
          <a:chExt cx="0" cy="0"/>
        </a:xfrm>
      </p:grpSpPr>
      <p:sp>
        <p:nvSpPr>
          <p:cNvPr id="190" name="Google Shape;190;p53"/>
          <p:cNvSpPr txBox="1"/>
          <p:nvPr>
            <p:ph type="ctrTitle"/>
          </p:nvPr>
        </p:nvSpPr>
        <p:spPr>
          <a:xfrm>
            <a:off x="264952" y="1456058"/>
            <a:ext cx="7242600" cy="401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Font typeface="Open Sans"/>
              <a:buNone/>
              <a:defRPr sz="5200">
                <a:latin typeface="Open Sans"/>
                <a:ea typeface="Open Sans"/>
                <a:cs typeface="Open Sans"/>
                <a:sym typeface="Open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1" name="Google Shape;191;p53"/>
          <p:cNvSpPr txBox="1"/>
          <p:nvPr>
            <p:ph idx="1" type="subTitle"/>
          </p:nvPr>
        </p:nvSpPr>
        <p:spPr>
          <a:xfrm>
            <a:off x="264945" y="5542289"/>
            <a:ext cx="7242600" cy="155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Font typeface="Open Sans"/>
              <a:buNone/>
              <a:defRPr sz="2800">
                <a:latin typeface="Open Sans"/>
                <a:ea typeface="Open Sans"/>
                <a:cs typeface="Open Sans"/>
                <a:sym typeface="Open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2" name="Google Shape;192;p53"/>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2E3D49"/>
        </a:solidFill>
      </p:bgPr>
    </p:bg>
    <p:spTree>
      <p:nvGrpSpPr>
        <p:cNvPr id="193" name="Shape 193"/>
        <p:cNvGrpSpPr/>
        <p:nvPr/>
      </p:nvGrpSpPr>
      <p:grpSpPr>
        <a:xfrm>
          <a:off x="0" y="0"/>
          <a:ext cx="0" cy="0"/>
          <a:chOff x="0" y="0"/>
          <a:chExt cx="0" cy="0"/>
        </a:xfrm>
      </p:grpSpPr>
      <p:sp>
        <p:nvSpPr>
          <p:cNvPr id="194" name="Google Shape;194;p54"/>
          <p:cNvSpPr txBox="1"/>
          <p:nvPr>
            <p:ph type="title"/>
          </p:nvPr>
        </p:nvSpPr>
        <p:spPr>
          <a:xfrm>
            <a:off x="264945" y="4206107"/>
            <a:ext cx="7242600" cy="164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Font typeface="Open Sans"/>
              <a:buNone/>
              <a:defRPr sz="3600">
                <a:solidFill>
                  <a:schemeClr val="lt1"/>
                </a:solidFill>
                <a:latin typeface="Open Sans"/>
                <a:ea typeface="Open Sans"/>
                <a:cs typeface="Open Sans"/>
                <a:sym typeface="Open Sa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5" name="Google Shape;195;p54"/>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6"/>
          <p:cNvSpPr txBox="1"/>
          <p:nvPr>
            <p:ph type="title"/>
          </p:nvPr>
        </p:nvSpPr>
        <p:spPr>
          <a:xfrm>
            <a:off x="264945" y="870271"/>
            <a:ext cx="7242600" cy="1119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4" name="Google Shape;24;p6"/>
          <p:cNvPicPr preferRelativeResize="0"/>
          <p:nvPr/>
        </p:nvPicPr>
        <p:blipFill>
          <a:blip r:embed="rId2">
            <a:alphaModFix/>
          </a:blip>
          <a:stretch>
            <a:fillRect/>
          </a:stretch>
        </p:blipFill>
        <p:spPr>
          <a:xfrm>
            <a:off x="338800" y="251396"/>
            <a:ext cx="1250250" cy="6188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ND" type="tx">
  <p:cSld name="TITLE_AND_BODY">
    <p:spTree>
      <p:nvGrpSpPr>
        <p:cNvPr id="196" name="Shape 196"/>
        <p:cNvGrpSpPr/>
        <p:nvPr/>
      </p:nvGrpSpPr>
      <p:grpSpPr>
        <a:xfrm>
          <a:off x="0" y="0"/>
          <a:ext cx="0" cy="0"/>
          <a:chOff x="0" y="0"/>
          <a:chExt cx="0" cy="0"/>
        </a:xfrm>
      </p:grpSpPr>
      <p:sp>
        <p:nvSpPr>
          <p:cNvPr id="197" name="Google Shape;197;p55"/>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8" name="Google Shape;198;p55"/>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Font typeface="Open Sans"/>
              <a:buChar char="●"/>
              <a:defRPr>
                <a:latin typeface="Open Sans"/>
                <a:ea typeface="Open Sans"/>
                <a:cs typeface="Open Sans"/>
                <a:sym typeface="Open Sans"/>
              </a:defRPr>
            </a:lvl1pPr>
            <a:lvl2pPr indent="-317500" lvl="1" marL="914400" rtl="0">
              <a:spcBef>
                <a:spcPts val="1600"/>
              </a:spcBef>
              <a:spcAft>
                <a:spcPts val="0"/>
              </a:spcAft>
              <a:buSzPts val="1400"/>
              <a:buFont typeface="Open Sans"/>
              <a:buChar char="○"/>
              <a:defRPr>
                <a:latin typeface="Open Sans"/>
                <a:ea typeface="Open Sans"/>
                <a:cs typeface="Open Sans"/>
                <a:sym typeface="Open Sans"/>
              </a:defRPr>
            </a:lvl2pPr>
            <a:lvl3pPr indent="-317500" lvl="2" marL="1371600" rtl="0">
              <a:spcBef>
                <a:spcPts val="1600"/>
              </a:spcBef>
              <a:spcAft>
                <a:spcPts val="0"/>
              </a:spcAft>
              <a:buSzPts val="1400"/>
              <a:buFont typeface="Open Sans"/>
              <a:buChar char="■"/>
              <a:defRPr>
                <a:latin typeface="Open Sans"/>
                <a:ea typeface="Open Sans"/>
                <a:cs typeface="Open Sans"/>
                <a:sym typeface="Open Sans"/>
              </a:defRPr>
            </a:lvl3pPr>
            <a:lvl4pPr indent="-317500" lvl="3" marL="1828800" rtl="0">
              <a:spcBef>
                <a:spcPts val="1600"/>
              </a:spcBef>
              <a:spcAft>
                <a:spcPts val="0"/>
              </a:spcAft>
              <a:buSzPts val="1400"/>
              <a:buFont typeface="Open Sans"/>
              <a:buChar char="●"/>
              <a:defRPr>
                <a:latin typeface="Open Sans"/>
                <a:ea typeface="Open Sans"/>
                <a:cs typeface="Open Sans"/>
                <a:sym typeface="Open Sans"/>
              </a:defRPr>
            </a:lvl4pPr>
            <a:lvl5pPr indent="-317500" lvl="4" marL="2286000" rtl="0">
              <a:spcBef>
                <a:spcPts val="1600"/>
              </a:spcBef>
              <a:spcAft>
                <a:spcPts val="0"/>
              </a:spcAft>
              <a:buSzPts val="1400"/>
              <a:buFont typeface="Open Sans"/>
              <a:buChar char="○"/>
              <a:defRPr>
                <a:latin typeface="Open Sans"/>
                <a:ea typeface="Open Sans"/>
                <a:cs typeface="Open Sans"/>
                <a:sym typeface="Open Sans"/>
              </a:defRPr>
            </a:lvl5pPr>
            <a:lvl6pPr indent="-317500" lvl="5" marL="2743200" rtl="0">
              <a:spcBef>
                <a:spcPts val="1600"/>
              </a:spcBef>
              <a:spcAft>
                <a:spcPts val="0"/>
              </a:spcAft>
              <a:buSzPts val="1400"/>
              <a:buFont typeface="Open Sans"/>
              <a:buChar char="■"/>
              <a:defRPr>
                <a:latin typeface="Open Sans"/>
                <a:ea typeface="Open Sans"/>
                <a:cs typeface="Open Sans"/>
                <a:sym typeface="Open Sans"/>
              </a:defRPr>
            </a:lvl6pPr>
            <a:lvl7pPr indent="-317500" lvl="6" marL="3200400" rtl="0">
              <a:spcBef>
                <a:spcPts val="1600"/>
              </a:spcBef>
              <a:spcAft>
                <a:spcPts val="0"/>
              </a:spcAft>
              <a:buSzPts val="1400"/>
              <a:buFont typeface="Open Sans"/>
              <a:buChar char="●"/>
              <a:defRPr>
                <a:latin typeface="Open Sans"/>
                <a:ea typeface="Open Sans"/>
                <a:cs typeface="Open Sans"/>
                <a:sym typeface="Open Sans"/>
              </a:defRPr>
            </a:lvl7pPr>
            <a:lvl8pPr indent="-317500" lvl="7" marL="3657600" rtl="0">
              <a:spcBef>
                <a:spcPts val="1600"/>
              </a:spcBef>
              <a:spcAft>
                <a:spcPts val="0"/>
              </a:spcAft>
              <a:buSzPts val="1400"/>
              <a:buFont typeface="Open Sans"/>
              <a:buChar char="○"/>
              <a:defRPr>
                <a:latin typeface="Open Sans"/>
                <a:ea typeface="Open Sans"/>
                <a:cs typeface="Open Sans"/>
                <a:sym typeface="Open Sans"/>
              </a:defRPr>
            </a:lvl8pPr>
            <a:lvl9pPr indent="-317500" lvl="8" marL="4114800" rtl="0">
              <a:spcBef>
                <a:spcPts val="1600"/>
              </a:spcBef>
              <a:spcAft>
                <a:spcPts val="1600"/>
              </a:spcAft>
              <a:buSzPts val="1400"/>
              <a:buFont typeface="Open Sans"/>
              <a:buChar char="■"/>
              <a:defRPr>
                <a:latin typeface="Open Sans"/>
                <a:ea typeface="Open Sans"/>
                <a:cs typeface="Open Sans"/>
                <a:sym typeface="Open Sans"/>
              </a:defRPr>
            </a:lvl9pPr>
          </a:lstStyle>
          <a:p/>
        </p:txBody>
      </p:sp>
      <p:sp>
        <p:nvSpPr>
          <p:cNvPr id="199" name="Google Shape;199;p55"/>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0" name="Google Shape;200;p55"/>
          <p:cNvSpPr txBox="1"/>
          <p:nvPr/>
        </p:nvSpPr>
        <p:spPr>
          <a:xfrm>
            <a:off x="884150" y="7891976"/>
            <a:ext cx="6004200" cy="1749300"/>
          </a:xfrm>
          <a:prstGeom prst="rect">
            <a:avLst/>
          </a:prstGeom>
          <a:solidFill>
            <a:srgbClr val="DBE2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600">
                <a:solidFill>
                  <a:srgbClr val="15C26B"/>
                </a:solidFill>
                <a:latin typeface="Open Sans"/>
                <a:ea typeface="Open Sans"/>
                <a:cs typeface="Open Sans"/>
                <a:sym typeface="Open Sans"/>
              </a:rPr>
              <a:t>Remove this slide </a:t>
            </a:r>
            <a:endParaRPr i="1" sz="3600">
              <a:solidFill>
                <a:srgbClr val="15C26B"/>
              </a:solidFill>
              <a:latin typeface="Open Sans"/>
              <a:ea typeface="Open Sans"/>
              <a:cs typeface="Open Sans"/>
              <a:sym typeface="Open Sans"/>
            </a:endParaRPr>
          </a:p>
        </p:txBody>
      </p:sp>
      <p:pic>
        <p:nvPicPr>
          <p:cNvPr id="201" name="Google Shape;201;p55"/>
          <p:cNvPicPr preferRelativeResize="0"/>
          <p:nvPr/>
        </p:nvPicPr>
        <p:blipFill>
          <a:blip r:embed="rId2">
            <a:alphaModFix/>
          </a:blip>
          <a:stretch>
            <a:fillRect/>
          </a:stretch>
        </p:blipFill>
        <p:spPr>
          <a:xfrm>
            <a:off x="338800" y="251396"/>
            <a:ext cx="1250250" cy="618875"/>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02" name="Shape 202"/>
        <p:cNvGrpSpPr/>
        <p:nvPr/>
      </p:nvGrpSpPr>
      <p:grpSpPr>
        <a:xfrm>
          <a:off x="0" y="0"/>
          <a:ext cx="0" cy="0"/>
          <a:chOff x="0" y="0"/>
          <a:chExt cx="0" cy="0"/>
        </a:xfrm>
      </p:grpSpPr>
      <p:sp>
        <p:nvSpPr>
          <p:cNvPr id="203" name="Google Shape;203;p56"/>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4" name="Google Shape;204;p56"/>
          <p:cNvSpPr txBox="1"/>
          <p:nvPr>
            <p:ph idx="1" type="body"/>
          </p:nvPr>
        </p:nvSpPr>
        <p:spPr>
          <a:xfrm>
            <a:off x="264945" y="2253729"/>
            <a:ext cx="7242600" cy="6681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Font typeface="Open Sans"/>
              <a:buChar char="●"/>
              <a:defRPr>
                <a:latin typeface="Open Sans"/>
                <a:ea typeface="Open Sans"/>
                <a:cs typeface="Open Sans"/>
                <a:sym typeface="Open Sans"/>
              </a:defRPr>
            </a:lvl1pPr>
            <a:lvl2pPr indent="-317500" lvl="1" marL="914400" rtl="0">
              <a:spcBef>
                <a:spcPts val="1600"/>
              </a:spcBef>
              <a:spcAft>
                <a:spcPts val="0"/>
              </a:spcAft>
              <a:buSzPts val="1400"/>
              <a:buFont typeface="Open Sans"/>
              <a:buChar char="○"/>
              <a:defRPr>
                <a:latin typeface="Open Sans"/>
                <a:ea typeface="Open Sans"/>
                <a:cs typeface="Open Sans"/>
                <a:sym typeface="Open Sans"/>
              </a:defRPr>
            </a:lvl2pPr>
            <a:lvl3pPr indent="-317500" lvl="2" marL="1371600" rtl="0">
              <a:spcBef>
                <a:spcPts val="1600"/>
              </a:spcBef>
              <a:spcAft>
                <a:spcPts val="0"/>
              </a:spcAft>
              <a:buSzPts val="1400"/>
              <a:buFont typeface="Open Sans"/>
              <a:buChar char="■"/>
              <a:defRPr>
                <a:latin typeface="Open Sans"/>
                <a:ea typeface="Open Sans"/>
                <a:cs typeface="Open Sans"/>
                <a:sym typeface="Open Sans"/>
              </a:defRPr>
            </a:lvl3pPr>
            <a:lvl4pPr indent="-317500" lvl="3" marL="1828800" rtl="0">
              <a:spcBef>
                <a:spcPts val="1600"/>
              </a:spcBef>
              <a:spcAft>
                <a:spcPts val="0"/>
              </a:spcAft>
              <a:buSzPts val="1400"/>
              <a:buFont typeface="Open Sans"/>
              <a:buChar char="●"/>
              <a:defRPr>
                <a:latin typeface="Open Sans"/>
                <a:ea typeface="Open Sans"/>
                <a:cs typeface="Open Sans"/>
                <a:sym typeface="Open Sans"/>
              </a:defRPr>
            </a:lvl4pPr>
            <a:lvl5pPr indent="-317500" lvl="4" marL="2286000" rtl="0">
              <a:spcBef>
                <a:spcPts val="1600"/>
              </a:spcBef>
              <a:spcAft>
                <a:spcPts val="0"/>
              </a:spcAft>
              <a:buSzPts val="1400"/>
              <a:buFont typeface="Open Sans"/>
              <a:buChar char="○"/>
              <a:defRPr>
                <a:latin typeface="Open Sans"/>
                <a:ea typeface="Open Sans"/>
                <a:cs typeface="Open Sans"/>
                <a:sym typeface="Open Sans"/>
              </a:defRPr>
            </a:lvl5pPr>
            <a:lvl6pPr indent="-317500" lvl="5" marL="2743200" rtl="0">
              <a:spcBef>
                <a:spcPts val="1600"/>
              </a:spcBef>
              <a:spcAft>
                <a:spcPts val="0"/>
              </a:spcAft>
              <a:buSzPts val="1400"/>
              <a:buFont typeface="Open Sans"/>
              <a:buChar char="■"/>
              <a:defRPr>
                <a:latin typeface="Open Sans"/>
                <a:ea typeface="Open Sans"/>
                <a:cs typeface="Open Sans"/>
                <a:sym typeface="Open Sans"/>
              </a:defRPr>
            </a:lvl6pPr>
            <a:lvl7pPr indent="-317500" lvl="6" marL="3200400" rtl="0">
              <a:spcBef>
                <a:spcPts val="1600"/>
              </a:spcBef>
              <a:spcAft>
                <a:spcPts val="0"/>
              </a:spcAft>
              <a:buSzPts val="1400"/>
              <a:buFont typeface="Open Sans"/>
              <a:buChar char="●"/>
              <a:defRPr>
                <a:latin typeface="Open Sans"/>
                <a:ea typeface="Open Sans"/>
                <a:cs typeface="Open Sans"/>
                <a:sym typeface="Open Sans"/>
              </a:defRPr>
            </a:lvl7pPr>
            <a:lvl8pPr indent="-317500" lvl="7" marL="3657600" rtl="0">
              <a:spcBef>
                <a:spcPts val="1600"/>
              </a:spcBef>
              <a:spcAft>
                <a:spcPts val="0"/>
              </a:spcAft>
              <a:buSzPts val="1400"/>
              <a:buFont typeface="Open Sans"/>
              <a:buChar char="○"/>
              <a:defRPr>
                <a:latin typeface="Open Sans"/>
                <a:ea typeface="Open Sans"/>
                <a:cs typeface="Open Sans"/>
                <a:sym typeface="Open Sans"/>
              </a:defRPr>
            </a:lvl8pPr>
            <a:lvl9pPr indent="-317500" lvl="8" marL="4114800" rtl="0">
              <a:spcBef>
                <a:spcPts val="1600"/>
              </a:spcBef>
              <a:spcAft>
                <a:spcPts val="1600"/>
              </a:spcAft>
              <a:buSzPts val="1400"/>
              <a:buFont typeface="Open Sans"/>
              <a:buChar char="■"/>
              <a:defRPr>
                <a:latin typeface="Open Sans"/>
                <a:ea typeface="Open Sans"/>
                <a:cs typeface="Open Sans"/>
                <a:sym typeface="Open Sans"/>
              </a:defRPr>
            </a:lvl9pPr>
          </a:lstStyle>
          <a:p/>
        </p:txBody>
      </p:sp>
      <p:sp>
        <p:nvSpPr>
          <p:cNvPr id="205" name="Google Shape;205;p56"/>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ND_Template" type="twoColTx">
  <p:cSld name="TITLE_AND_TWO_COLUMNS">
    <p:spTree>
      <p:nvGrpSpPr>
        <p:cNvPr id="206" name="Shape 206"/>
        <p:cNvGrpSpPr/>
        <p:nvPr/>
      </p:nvGrpSpPr>
      <p:grpSpPr>
        <a:xfrm>
          <a:off x="0" y="0"/>
          <a:ext cx="0" cy="0"/>
          <a:chOff x="0" y="0"/>
          <a:chExt cx="0" cy="0"/>
        </a:xfrm>
      </p:grpSpPr>
      <p:sp>
        <p:nvSpPr>
          <p:cNvPr id="207" name="Google Shape;207;p57"/>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8" name="Google Shape;208;p57"/>
          <p:cNvSpPr txBox="1"/>
          <p:nvPr>
            <p:ph idx="1" type="body"/>
          </p:nvPr>
        </p:nvSpPr>
        <p:spPr>
          <a:xfrm>
            <a:off x="264945"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09" name="Google Shape;209;p57"/>
          <p:cNvSpPr txBox="1"/>
          <p:nvPr>
            <p:ph idx="2" type="body"/>
          </p:nvPr>
        </p:nvSpPr>
        <p:spPr>
          <a:xfrm>
            <a:off x="4107540" y="2253729"/>
            <a:ext cx="3399900" cy="668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0" name="Google Shape;210;p57"/>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 name="Shape 211"/>
        <p:cNvGrpSpPr/>
        <p:nvPr/>
      </p:nvGrpSpPr>
      <p:grpSpPr>
        <a:xfrm>
          <a:off x="0" y="0"/>
          <a:ext cx="0" cy="0"/>
          <a:chOff x="0" y="0"/>
          <a:chExt cx="0" cy="0"/>
        </a:xfrm>
      </p:grpSpPr>
      <p:sp>
        <p:nvSpPr>
          <p:cNvPr id="212" name="Google Shape;212;p58"/>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Font typeface="Open Sans"/>
              <a:buNone/>
              <a:defRPr>
                <a:latin typeface="Open Sans"/>
                <a:ea typeface="Open Sans"/>
                <a:cs typeface="Open Sans"/>
                <a:sym typeface="Ope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3" name="Google Shape;213;p58"/>
          <p:cNvSpPr txBox="1"/>
          <p:nvPr>
            <p:ph idx="12" type="sldNum"/>
          </p:nvPr>
        </p:nvSpPr>
        <p:spPr>
          <a:xfrm>
            <a:off x="7231389" y="9288605"/>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14" name="Shape 214"/>
        <p:cNvGrpSpPr/>
        <p:nvPr/>
      </p:nvGrpSpPr>
      <p:grpSpPr>
        <a:xfrm>
          <a:off x="0" y="0"/>
          <a:ext cx="0" cy="0"/>
          <a:chOff x="0" y="0"/>
          <a:chExt cx="0" cy="0"/>
        </a:xfrm>
      </p:grpSpPr>
      <p:sp>
        <p:nvSpPr>
          <p:cNvPr id="215" name="Google Shape;215;p59"/>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 name="Google Shape;216;p59"/>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7" name="Shape 217"/>
        <p:cNvGrpSpPr/>
        <p:nvPr/>
      </p:nvGrpSpPr>
      <p:grpSpPr>
        <a:xfrm>
          <a:off x="0" y="0"/>
          <a:ext cx="0" cy="0"/>
          <a:chOff x="0" y="0"/>
          <a:chExt cx="0" cy="0"/>
        </a:xfrm>
      </p:grpSpPr>
      <p:sp>
        <p:nvSpPr>
          <p:cNvPr id="218" name="Google Shape;218;p60"/>
          <p:cNvSpPr txBox="1"/>
          <p:nvPr>
            <p:ph type="title"/>
          </p:nvPr>
        </p:nvSpPr>
        <p:spPr>
          <a:xfrm>
            <a:off x="264945" y="1086507"/>
            <a:ext cx="2386800" cy="14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9" name="Google Shape;219;p60"/>
          <p:cNvSpPr txBox="1"/>
          <p:nvPr>
            <p:ph idx="1" type="body"/>
          </p:nvPr>
        </p:nvSpPr>
        <p:spPr>
          <a:xfrm>
            <a:off x="264945" y="2717440"/>
            <a:ext cx="2386800" cy="6217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20" name="Google Shape;220;p60"/>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1" name="Shape 221"/>
        <p:cNvGrpSpPr/>
        <p:nvPr/>
      </p:nvGrpSpPr>
      <p:grpSpPr>
        <a:xfrm>
          <a:off x="0" y="0"/>
          <a:ext cx="0" cy="0"/>
          <a:chOff x="0" y="0"/>
          <a:chExt cx="0" cy="0"/>
        </a:xfrm>
      </p:grpSpPr>
      <p:sp>
        <p:nvSpPr>
          <p:cNvPr id="222" name="Google Shape;222;p61"/>
          <p:cNvSpPr txBox="1"/>
          <p:nvPr>
            <p:ph type="title"/>
          </p:nvPr>
        </p:nvSpPr>
        <p:spPr>
          <a:xfrm>
            <a:off x="416713" y="880293"/>
            <a:ext cx="5412600" cy="7999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3" name="Google Shape;223;p61"/>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4" name="Shape 224"/>
        <p:cNvGrpSpPr/>
        <p:nvPr/>
      </p:nvGrpSpPr>
      <p:grpSpPr>
        <a:xfrm>
          <a:off x="0" y="0"/>
          <a:ext cx="0" cy="0"/>
          <a:chOff x="0" y="0"/>
          <a:chExt cx="0" cy="0"/>
        </a:xfrm>
      </p:grpSpPr>
      <p:sp>
        <p:nvSpPr>
          <p:cNvPr id="225" name="Google Shape;225;p62"/>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62"/>
          <p:cNvSpPr txBox="1"/>
          <p:nvPr>
            <p:ph type="title"/>
          </p:nvPr>
        </p:nvSpPr>
        <p:spPr>
          <a:xfrm>
            <a:off x="225675" y="2411542"/>
            <a:ext cx="3438300" cy="289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27" name="Google Shape;227;p62"/>
          <p:cNvSpPr txBox="1"/>
          <p:nvPr>
            <p:ph idx="1" type="subTitle"/>
          </p:nvPr>
        </p:nvSpPr>
        <p:spPr>
          <a:xfrm>
            <a:off x="225675" y="5481569"/>
            <a:ext cx="3438300" cy="24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 name="Google Shape;228;p62"/>
          <p:cNvSpPr txBox="1"/>
          <p:nvPr>
            <p:ph idx="2" type="body"/>
          </p:nvPr>
        </p:nvSpPr>
        <p:spPr>
          <a:xfrm>
            <a:off x="4198575" y="1415969"/>
            <a:ext cx="3261300" cy="7226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29" name="Google Shape;229;p62"/>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0" name="Shape 230"/>
        <p:cNvGrpSpPr/>
        <p:nvPr/>
      </p:nvGrpSpPr>
      <p:grpSpPr>
        <a:xfrm>
          <a:off x="0" y="0"/>
          <a:ext cx="0" cy="0"/>
          <a:chOff x="0" y="0"/>
          <a:chExt cx="0" cy="0"/>
        </a:xfrm>
      </p:grpSpPr>
      <p:sp>
        <p:nvSpPr>
          <p:cNvPr id="231" name="Google Shape;231;p63"/>
          <p:cNvSpPr txBox="1"/>
          <p:nvPr>
            <p:ph idx="1" type="body"/>
          </p:nvPr>
        </p:nvSpPr>
        <p:spPr>
          <a:xfrm>
            <a:off x="264945" y="8273124"/>
            <a:ext cx="5099100" cy="11832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232" name="Google Shape;232;p63"/>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3" name="Shape 233"/>
        <p:cNvGrpSpPr/>
        <p:nvPr/>
      </p:nvGrpSpPr>
      <p:grpSpPr>
        <a:xfrm>
          <a:off x="0" y="0"/>
          <a:ext cx="0" cy="0"/>
          <a:chOff x="0" y="0"/>
          <a:chExt cx="0" cy="0"/>
        </a:xfrm>
      </p:grpSpPr>
      <p:sp>
        <p:nvSpPr>
          <p:cNvPr id="234" name="Google Shape;234;p64"/>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35" name="Google Shape;235;p64"/>
          <p:cNvSpPr txBox="1"/>
          <p:nvPr>
            <p:ph idx="1" type="body"/>
          </p:nvPr>
        </p:nvSpPr>
        <p:spPr>
          <a:xfrm>
            <a:off x="264945" y="6164351"/>
            <a:ext cx="7242600" cy="25437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236" name="Google Shape;236;p64"/>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7"/>
          <p:cNvSpPr txBox="1"/>
          <p:nvPr>
            <p:ph type="title"/>
          </p:nvPr>
        </p:nvSpPr>
        <p:spPr>
          <a:xfrm>
            <a:off x="264945" y="1086507"/>
            <a:ext cx="2386800" cy="14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7" name="Google Shape;27;p7"/>
          <p:cNvSpPr txBox="1"/>
          <p:nvPr>
            <p:ph idx="1" type="body"/>
          </p:nvPr>
        </p:nvSpPr>
        <p:spPr>
          <a:xfrm>
            <a:off x="264945" y="2717440"/>
            <a:ext cx="2386800" cy="6217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7" name="Shape 237"/>
        <p:cNvGrpSpPr/>
        <p:nvPr/>
      </p:nvGrpSpPr>
      <p:grpSpPr>
        <a:xfrm>
          <a:off x="0" y="0"/>
          <a:ext cx="0" cy="0"/>
          <a:chOff x="0" y="0"/>
          <a:chExt cx="0" cy="0"/>
        </a:xfrm>
      </p:grpSpPr>
      <p:sp>
        <p:nvSpPr>
          <p:cNvPr id="238" name="Google Shape;238;p65"/>
          <p:cNvSpPr txBox="1"/>
          <p:nvPr>
            <p:ph idx="12" type="sldNum"/>
          </p:nvPr>
        </p:nvSpPr>
        <p:spPr>
          <a:xfrm>
            <a:off x="7201589" y="9119180"/>
            <a:ext cx="466500" cy="769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 name="Shape 28"/>
        <p:cNvGrpSpPr/>
        <p:nvPr/>
      </p:nvGrpSpPr>
      <p:grpSpPr>
        <a:xfrm>
          <a:off x="0" y="0"/>
          <a:ext cx="0" cy="0"/>
          <a:chOff x="0" y="0"/>
          <a:chExt cx="0" cy="0"/>
        </a:xfrm>
      </p:grpSpPr>
      <p:sp>
        <p:nvSpPr>
          <p:cNvPr id="29" name="Google Shape;29;p8"/>
          <p:cNvSpPr txBox="1"/>
          <p:nvPr>
            <p:ph type="title"/>
          </p:nvPr>
        </p:nvSpPr>
        <p:spPr>
          <a:xfrm>
            <a:off x="416713" y="880293"/>
            <a:ext cx="5412600" cy="7999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 name="Shape 30"/>
        <p:cNvGrpSpPr/>
        <p:nvPr/>
      </p:nvGrpSpPr>
      <p:grpSpPr>
        <a:xfrm>
          <a:off x="0" y="0"/>
          <a:ext cx="0" cy="0"/>
          <a:chOff x="0" y="0"/>
          <a:chExt cx="0" cy="0"/>
        </a:xfrm>
      </p:grpSpPr>
      <p:sp>
        <p:nvSpPr>
          <p:cNvPr id="31" name="Google Shape;31;p9"/>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9"/>
          <p:cNvSpPr txBox="1"/>
          <p:nvPr>
            <p:ph type="title"/>
          </p:nvPr>
        </p:nvSpPr>
        <p:spPr>
          <a:xfrm>
            <a:off x="225675" y="2411542"/>
            <a:ext cx="3438300" cy="289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3" name="Google Shape;33;p9"/>
          <p:cNvSpPr txBox="1"/>
          <p:nvPr>
            <p:ph idx="1" type="subTitle"/>
          </p:nvPr>
        </p:nvSpPr>
        <p:spPr>
          <a:xfrm>
            <a:off x="225675" y="5481569"/>
            <a:ext cx="3438300" cy="241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4" name="Google Shape;34;p9"/>
          <p:cNvSpPr txBox="1"/>
          <p:nvPr>
            <p:ph idx="2" type="body"/>
          </p:nvPr>
        </p:nvSpPr>
        <p:spPr>
          <a:xfrm>
            <a:off x="4198575" y="1415969"/>
            <a:ext cx="3261300" cy="7226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 name="Shape 35"/>
        <p:cNvGrpSpPr/>
        <p:nvPr/>
      </p:nvGrpSpPr>
      <p:grpSpPr>
        <a:xfrm>
          <a:off x="0" y="0"/>
          <a:ext cx="0" cy="0"/>
          <a:chOff x="0" y="0"/>
          <a:chExt cx="0" cy="0"/>
        </a:xfrm>
      </p:grpSpPr>
      <p:sp>
        <p:nvSpPr>
          <p:cNvPr id="36" name="Google Shape;36;p10"/>
          <p:cNvSpPr txBox="1"/>
          <p:nvPr>
            <p:ph idx="1" type="body"/>
          </p:nvPr>
        </p:nvSpPr>
        <p:spPr>
          <a:xfrm>
            <a:off x="264945" y="8273124"/>
            <a:ext cx="5099100" cy="11832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6.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0" Type="http://schemas.openxmlformats.org/officeDocument/2006/relationships/slideLayout" Target="../slideLayouts/slideLayout33.xml"/><Relationship Id="rId12" Type="http://schemas.openxmlformats.org/officeDocument/2006/relationships/theme" Target="../theme/theme5.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theme" Target="../theme/theme2.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8.xml"/><Relationship Id="rId10" Type="http://schemas.openxmlformats.org/officeDocument/2006/relationships/slideLayout" Target="../slideLayouts/slideLayout57.xml"/><Relationship Id="rId13" Type="http://schemas.openxmlformats.org/officeDocument/2006/relationships/slideLayout" Target="../slideLayouts/slideLayout60.xml"/><Relationship Id="rId12" Type="http://schemas.openxmlformats.org/officeDocument/2006/relationships/slideLayout" Target="../slideLayouts/slideLayout59.xml"/><Relationship Id="rId1" Type="http://schemas.openxmlformats.org/officeDocument/2006/relationships/slideLayout" Target="../slideLayouts/slideLayout48.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theme" Target="../theme/theme4.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239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p:nvPr/>
        </p:nvSpPr>
        <p:spPr>
          <a:xfrm>
            <a:off x="-11" y="964431"/>
            <a:ext cx="32400" cy="9315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264945" y="870271"/>
            <a:ext cx="7242600" cy="1119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rgbClr val="2E3D49"/>
              </a:buClr>
              <a:buSzPts val="3000"/>
              <a:buNone/>
              <a:defRPr sz="3000">
                <a:solidFill>
                  <a:srgbClr val="2E3D49"/>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3" name="Google Shape;43;p13"/>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rgbClr val="525C65"/>
              </a:buClr>
              <a:buSzPts val="1800"/>
              <a:buFont typeface="Open Sans"/>
              <a:buChar char="●"/>
              <a:defRPr sz="1800">
                <a:solidFill>
                  <a:srgbClr val="525C65"/>
                </a:solidFill>
                <a:latin typeface="Open Sans"/>
                <a:ea typeface="Open Sans"/>
                <a:cs typeface="Open Sans"/>
                <a:sym typeface="Open Sans"/>
              </a:defRPr>
            </a:lvl1pPr>
            <a:lvl2pPr indent="-317500" lvl="1" marL="914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2pPr>
            <a:lvl3pPr indent="-317500" lvl="2" marL="1371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3pPr>
            <a:lvl4pPr indent="-317500" lvl="3" marL="18288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4pPr>
            <a:lvl5pPr indent="-317500" lvl="4" marL="22860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5pPr>
            <a:lvl6pPr indent="-317500" lvl="5" marL="27432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6pPr>
            <a:lvl7pPr indent="-317500" lvl="6" marL="3200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7pPr>
            <a:lvl8pPr indent="-317500" lvl="7" marL="3657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8pPr>
            <a:lvl9pPr indent="-317500" lvl="8" marL="4114800" rtl="0">
              <a:lnSpc>
                <a:spcPct val="115000"/>
              </a:lnSpc>
              <a:spcBef>
                <a:spcPts val="1600"/>
              </a:spcBef>
              <a:spcAft>
                <a:spcPts val="1600"/>
              </a:spcAft>
              <a:buClr>
                <a:srgbClr val="525C65"/>
              </a:buClr>
              <a:buSzPts val="1400"/>
              <a:buFont typeface="Open Sans"/>
              <a:buChar char="■"/>
              <a:defRPr>
                <a:solidFill>
                  <a:srgbClr val="525C65"/>
                </a:solidFill>
                <a:latin typeface="Open Sans"/>
                <a:ea typeface="Open Sans"/>
                <a:cs typeface="Open Sans"/>
                <a:sym typeface="Open Sans"/>
              </a:defRPr>
            </a:lvl9pPr>
          </a:lstStyle>
          <a:p/>
        </p:txBody>
      </p:sp>
      <p:sp>
        <p:nvSpPr>
          <p:cNvPr id="44" name="Google Shape;44;p13"/>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45" name="Google Shape;45;p13"/>
          <p:cNvSpPr/>
          <p:nvPr/>
        </p:nvSpPr>
        <p:spPr>
          <a:xfrm>
            <a:off x="-11" y="964431"/>
            <a:ext cx="32400" cy="9315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2" name="Shape 92"/>
        <p:cNvGrpSpPr/>
        <p:nvPr/>
      </p:nvGrpSpPr>
      <p:grpSpPr>
        <a:xfrm>
          <a:off x="0" y="0"/>
          <a:ext cx="0" cy="0"/>
          <a:chOff x="0" y="0"/>
          <a:chExt cx="0" cy="0"/>
        </a:xfrm>
      </p:grpSpPr>
      <p:sp>
        <p:nvSpPr>
          <p:cNvPr id="93" name="Google Shape;93;p26"/>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94" name="Google Shape;94;p26"/>
          <p:cNvSpPr txBox="1"/>
          <p:nvPr>
            <p:ph idx="1" type="body"/>
          </p:nvPr>
        </p:nvSpPr>
        <p:spPr>
          <a:xfrm>
            <a:off x="264945" y="2253729"/>
            <a:ext cx="7242600" cy="6239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95" name="Google Shape;95;p26"/>
          <p:cNvSpPr/>
          <p:nvPr/>
        </p:nvSpPr>
        <p:spPr>
          <a:xfrm>
            <a:off x="-11" y="964431"/>
            <a:ext cx="32400" cy="9315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7" name="Shape 127"/>
        <p:cNvGrpSpPr/>
        <p:nvPr/>
      </p:nvGrpSpPr>
      <p:grpSpPr>
        <a:xfrm>
          <a:off x="0" y="0"/>
          <a:ext cx="0" cy="0"/>
          <a:chOff x="0" y="0"/>
          <a:chExt cx="0" cy="0"/>
        </a:xfrm>
      </p:grpSpPr>
      <p:sp>
        <p:nvSpPr>
          <p:cNvPr id="128" name="Google Shape;128;p38"/>
          <p:cNvSpPr txBox="1"/>
          <p:nvPr>
            <p:ph type="title"/>
          </p:nvPr>
        </p:nvSpPr>
        <p:spPr>
          <a:xfrm>
            <a:off x="264945" y="870271"/>
            <a:ext cx="7242600" cy="1119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rgbClr val="2E3D49"/>
              </a:buClr>
              <a:buSzPts val="3000"/>
              <a:buNone/>
              <a:defRPr sz="3000">
                <a:solidFill>
                  <a:srgbClr val="2E3D49"/>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9" name="Google Shape;129;p3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rgbClr val="525C65"/>
              </a:buClr>
              <a:buSzPts val="1800"/>
              <a:buFont typeface="Open Sans"/>
              <a:buChar char="●"/>
              <a:defRPr sz="1800">
                <a:solidFill>
                  <a:srgbClr val="525C65"/>
                </a:solidFill>
                <a:latin typeface="Open Sans"/>
                <a:ea typeface="Open Sans"/>
                <a:cs typeface="Open Sans"/>
                <a:sym typeface="Open Sans"/>
              </a:defRPr>
            </a:lvl1pPr>
            <a:lvl2pPr indent="-317500" lvl="1" marL="914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2pPr>
            <a:lvl3pPr indent="-317500" lvl="2" marL="1371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3pPr>
            <a:lvl4pPr indent="-317500" lvl="3" marL="18288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4pPr>
            <a:lvl5pPr indent="-317500" lvl="4" marL="22860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5pPr>
            <a:lvl6pPr indent="-317500" lvl="5" marL="27432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6pPr>
            <a:lvl7pPr indent="-317500" lvl="6" marL="3200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7pPr>
            <a:lvl8pPr indent="-317500" lvl="7" marL="3657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8pPr>
            <a:lvl9pPr indent="-317500" lvl="8" marL="4114800" rtl="0">
              <a:lnSpc>
                <a:spcPct val="115000"/>
              </a:lnSpc>
              <a:spcBef>
                <a:spcPts val="1600"/>
              </a:spcBef>
              <a:spcAft>
                <a:spcPts val="1600"/>
              </a:spcAft>
              <a:buClr>
                <a:srgbClr val="525C65"/>
              </a:buClr>
              <a:buSzPts val="1400"/>
              <a:buFont typeface="Open Sans"/>
              <a:buChar char="■"/>
              <a:defRPr>
                <a:solidFill>
                  <a:srgbClr val="525C65"/>
                </a:solidFill>
                <a:latin typeface="Open Sans"/>
                <a:ea typeface="Open Sans"/>
                <a:cs typeface="Open Sans"/>
                <a:sym typeface="Open Sans"/>
              </a:defRPr>
            </a:lvl9pPr>
          </a:lstStyle>
          <a:p/>
        </p:txBody>
      </p:sp>
      <p:sp>
        <p:nvSpPr>
          <p:cNvPr id="130" name="Google Shape;130;p3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38"/>
          <p:cNvSpPr/>
          <p:nvPr/>
        </p:nvSpPr>
        <p:spPr>
          <a:xfrm>
            <a:off x="-11" y="964431"/>
            <a:ext cx="32400" cy="9315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4" name="Shape 184"/>
        <p:cNvGrpSpPr/>
        <p:nvPr/>
      </p:nvGrpSpPr>
      <p:grpSpPr>
        <a:xfrm>
          <a:off x="0" y="0"/>
          <a:ext cx="0" cy="0"/>
          <a:chOff x="0" y="0"/>
          <a:chExt cx="0" cy="0"/>
        </a:xfrm>
      </p:grpSpPr>
      <p:sp>
        <p:nvSpPr>
          <p:cNvPr id="185" name="Google Shape;185;p52"/>
          <p:cNvSpPr txBox="1"/>
          <p:nvPr>
            <p:ph type="title"/>
          </p:nvPr>
        </p:nvSpPr>
        <p:spPr>
          <a:xfrm>
            <a:off x="264945" y="870271"/>
            <a:ext cx="7242600" cy="1119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rgbClr val="2E3D49"/>
              </a:buClr>
              <a:buSzPts val="3000"/>
              <a:buNone/>
              <a:defRPr sz="3000">
                <a:solidFill>
                  <a:srgbClr val="2E3D49"/>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6" name="Google Shape;186;p52"/>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rgbClr val="525C65"/>
              </a:buClr>
              <a:buSzPts val="1800"/>
              <a:buFont typeface="Open Sans"/>
              <a:buChar char="●"/>
              <a:defRPr sz="1800">
                <a:solidFill>
                  <a:srgbClr val="525C65"/>
                </a:solidFill>
                <a:latin typeface="Open Sans"/>
                <a:ea typeface="Open Sans"/>
                <a:cs typeface="Open Sans"/>
                <a:sym typeface="Open Sans"/>
              </a:defRPr>
            </a:lvl1pPr>
            <a:lvl2pPr indent="-317500" lvl="1" marL="914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2pPr>
            <a:lvl3pPr indent="-317500" lvl="2" marL="1371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3pPr>
            <a:lvl4pPr indent="-317500" lvl="3" marL="18288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4pPr>
            <a:lvl5pPr indent="-317500" lvl="4" marL="22860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5pPr>
            <a:lvl6pPr indent="-317500" lvl="5" marL="27432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6pPr>
            <a:lvl7pPr indent="-317500" lvl="6" marL="32004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7pPr>
            <a:lvl8pPr indent="-317500" lvl="7" marL="3657600" rtl="0">
              <a:lnSpc>
                <a:spcPct val="115000"/>
              </a:lnSpc>
              <a:spcBef>
                <a:spcPts val="1600"/>
              </a:spcBef>
              <a:spcAft>
                <a:spcPts val="0"/>
              </a:spcAft>
              <a:buClr>
                <a:srgbClr val="525C65"/>
              </a:buClr>
              <a:buSzPts val="1400"/>
              <a:buFont typeface="Open Sans"/>
              <a:buChar char="○"/>
              <a:defRPr>
                <a:solidFill>
                  <a:srgbClr val="525C65"/>
                </a:solidFill>
                <a:latin typeface="Open Sans"/>
                <a:ea typeface="Open Sans"/>
                <a:cs typeface="Open Sans"/>
                <a:sym typeface="Open Sans"/>
              </a:defRPr>
            </a:lvl8pPr>
            <a:lvl9pPr indent="-317500" lvl="8" marL="4114800" rtl="0">
              <a:lnSpc>
                <a:spcPct val="115000"/>
              </a:lnSpc>
              <a:spcBef>
                <a:spcPts val="1600"/>
              </a:spcBef>
              <a:spcAft>
                <a:spcPts val="1600"/>
              </a:spcAft>
              <a:buClr>
                <a:srgbClr val="525C65"/>
              </a:buClr>
              <a:buSzPts val="1400"/>
              <a:buFont typeface="Open Sans"/>
              <a:buChar char="■"/>
              <a:defRPr>
                <a:solidFill>
                  <a:srgbClr val="525C65"/>
                </a:solidFill>
                <a:latin typeface="Open Sans"/>
                <a:ea typeface="Open Sans"/>
                <a:cs typeface="Open Sans"/>
                <a:sym typeface="Open Sans"/>
              </a:defRPr>
            </a:lvl9pPr>
          </a:lstStyle>
          <a:p/>
        </p:txBody>
      </p:sp>
      <p:sp>
        <p:nvSpPr>
          <p:cNvPr id="187" name="Google Shape;187;p52"/>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88" name="Google Shape;188;p52"/>
          <p:cNvSpPr/>
          <p:nvPr/>
        </p:nvSpPr>
        <p:spPr>
          <a:xfrm>
            <a:off x="-11" y="964431"/>
            <a:ext cx="32400" cy="9315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hyperlink" Target="https://video.udacity-data.com/topher/2023/December/657ec42e_buyer_personas/buyer_personas.pdf" TargetMode="External"/><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udacity.github.io/nd018-Social-Media-Marketing/" TargetMode="External"/><Relationship Id="rId4" Type="http://schemas.openxmlformats.org/officeDocument/2006/relationships/image" Target="../media/image11.png"/><Relationship Id="rId5"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hyperlink" Target="https://udacity.github.io/nd018-Social-Media-Market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66"/>
          <p:cNvPicPr preferRelativeResize="0"/>
          <p:nvPr/>
        </p:nvPicPr>
        <p:blipFill>
          <a:blip r:embed="rId3">
            <a:alphaModFix/>
          </a:blip>
          <a:stretch>
            <a:fillRect/>
          </a:stretch>
        </p:blipFill>
        <p:spPr>
          <a:xfrm>
            <a:off x="14" y="0"/>
            <a:ext cx="7772403" cy="10050571"/>
          </a:xfrm>
          <a:prstGeom prst="rect">
            <a:avLst/>
          </a:prstGeom>
          <a:noFill/>
          <a:ln>
            <a:noFill/>
          </a:ln>
        </p:spPr>
      </p:pic>
      <p:sp>
        <p:nvSpPr>
          <p:cNvPr id="244" name="Google Shape;244;p66"/>
          <p:cNvSpPr/>
          <p:nvPr/>
        </p:nvSpPr>
        <p:spPr>
          <a:xfrm>
            <a:off x="3348690" y="5076712"/>
            <a:ext cx="764100" cy="744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45" name="Google Shape;245;p66"/>
          <p:cNvSpPr/>
          <p:nvPr/>
        </p:nvSpPr>
        <p:spPr>
          <a:xfrm>
            <a:off x="1047451" y="8292777"/>
            <a:ext cx="5677500" cy="1371600"/>
          </a:xfrm>
          <a:prstGeom prst="rect">
            <a:avLst/>
          </a:prstGeom>
          <a:noFill/>
          <a:ln>
            <a:noFill/>
          </a:ln>
        </p:spPr>
        <p:txBody>
          <a:bodyPr anchorCtr="0" anchor="t" bIns="26775" lIns="26775" spcFirstLastPara="1" rIns="26775" wrap="square" tIns="26775">
            <a:noAutofit/>
          </a:bodyPr>
          <a:lstStyle/>
          <a:p>
            <a:pPr indent="0" lvl="0" marL="0" rtl="0" algn="ctr">
              <a:spcBef>
                <a:spcPts val="0"/>
              </a:spcBef>
              <a:spcAft>
                <a:spcPts val="0"/>
              </a:spcAft>
              <a:buClr>
                <a:srgbClr val="BECBD6"/>
              </a:buClr>
              <a:buFont typeface="Open Sans"/>
              <a:buNone/>
            </a:pPr>
            <a:r>
              <a:rPr lang="en" sz="3600">
                <a:solidFill>
                  <a:srgbClr val="FFFFFF"/>
                </a:solidFill>
                <a:latin typeface="Open Sans Light"/>
                <a:ea typeface="Open Sans Light"/>
                <a:cs typeface="Open Sans Light"/>
                <a:sym typeface="Open Sans Light"/>
              </a:rPr>
              <a:t>Marketing Your Content</a:t>
            </a:r>
            <a:endParaRPr sz="2400">
              <a:solidFill>
                <a:srgbClr val="BECBD6"/>
              </a:solidFill>
              <a:latin typeface="Open Sans"/>
              <a:ea typeface="Open Sans"/>
              <a:cs typeface="Open Sans"/>
              <a:sym typeface="Open Sans"/>
            </a:endParaRPr>
          </a:p>
        </p:txBody>
      </p:sp>
      <p:sp>
        <p:nvSpPr>
          <p:cNvPr id="246" name="Google Shape;246;p66"/>
          <p:cNvSpPr/>
          <p:nvPr/>
        </p:nvSpPr>
        <p:spPr>
          <a:xfrm>
            <a:off x="1047476" y="799902"/>
            <a:ext cx="5677500" cy="1371600"/>
          </a:xfrm>
          <a:prstGeom prst="rect">
            <a:avLst/>
          </a:prstGeom>
          <a:noFill/>
          <a:ln>
            <a:noFill/>
          </a:ln>
        </p:spPr>
        <p:txBody>
          <a:bodyPr anchorCtr="0" anchor="t" bIns="26775" lIns="26775" spcFirstLastPara="1" rIns="26775" wrap="square" tIns="26775">
            <a:noAutofit/>
          </a:bodyPr>
          <a:lstStyle/>
          <a:p>
            <a:pPr indent="0" lvl="0" marL="0" rtl="0" algn="ctr">
              <a:spcBef>
                <a:spcPts val="0"/>
              </a:spcBef>
              <a:spcAft>
                <a:spcPts val="0"/>
              </a:spcAft>
              <a:buClr>
                <a:srgbClr val="BECBD6"/>
              </a:buClr>
              <a:buFont typeface="Open Sans"/>
              <a:buNone/>
            </a:pPr>
            <a:r>
              <a:rPr lang="en" sz="3600">
                <a:solidFill>
                  <a:srgbClr val="FFFFFF"/>
                </a:solidFill>
                <a:latin typeface="Open Sans Light"/>
                <a:ea typeface="Open Sans Light"/>
                <a:cs typeface="Open Sans Light"/>
                <a:sym typeface="Open Sans Light"/>
              </a:rPr>
              <a:t>Social Media Marketing</a:t>
            </a:r>
            <a:endParaRPr sz="2400">
              <a:solidFill>
                <a:srgbClr val="BECBD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75"/>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3200">
                <a:latin typeface="Open Sans Light"/>
                <a:ea typeface="Open Sans Light"/>
                <a:cs typeface="Open Sans Light"/>
                <a:sym typeface="Open Sans Light"/>
              </a:rPr>
              <a:t>Identify your audience</a:t>
            </a:r>
            <a:endParaRPr sz="3200">
              <a:solidFill>
                <a:srgbClr val="2E3D49"/>
              </a:solidFill>
              <a:latin typeface="Open Sans Light"/>
              <a:ea typeface="Open Sans Light"/>
              <a:cs typeface="Open Sans Light"/>
              <a:sym typeface="Open Sans Light"/>
            </a:endParaRPr>
          </a:p>
        </p:txBody>
      </p:sp>
      <p:sp>
        <p:nvSpPr>
          <p:cNvPr id="300" name="Google Shape;300;p75"/>
          <p:cNvSpPr txBox="1"/>
          <p:nvPr/>
        </p:nvSpPr>
        <p:spPr>
          <a:xfrm>
            <a:off x="280650" y="1926975"/>
            <a:ext cx="7211100" cy="70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You are provided with multiple buyer personas that you can find in the project guide and </a:t>
            </a:r>
            <a:r>
              <a:rPr lang="en" sz="2000" u="sng">
                <a:solidFill>
                  <a:schemeClr val="hlink"/>
                </a:solidFill>
                <a:latin typeface="Open Sans Light"/>
                <a:ea typeface="Open Sans Light"/>
                <a:cs typeface="Open Sans Light"/>
                <a:sym typeface="Open Sans Light"/>
                <a:hlinkClick r:id="rId4"/>
              </a:rPr>
              <a:t>can download from here</a:t>
            </a:r>
            <a:r>
              <a:rPr lang="en" sz="2000">
                <a:solidFill>
                  <a:srgbClr val="525C65"/>
                </a:solidFill>
                <a:latin typeface="Open Sans Light"/>
                <a:ea typeface="Open Sans Light"/>
                <a:cs typeface="Open Sans Light"/>
                <a:sym typeface="Open Sans Light"/>
              </a:rPr>
              <a:t>. Fill out the next slide based on these personas. For each one, please fill out their name, job title, demographic information, and 3 details from their information sheet. We filled out the first persona for you; you need to do the others on the next slide.</a:t>
            </a:r>
            <a:endParaRPr sz="2000">
              <a:solidFill>
                <a:srgbClr val="525C65"/>
              </a:solidFill>
              <a:latin typeface="Open Sans Light"/>
              <a:ea typeface="Open Sans Light"/>
              <a:cs typeface="Open Sans Light"/>
              <a:sym typeface="Open Sans Light"/>
            </a:endParaRPr>
          </a:p>
        </p:txBody>
      </p:sp>
      <p:graphicFrame>
        <p:nvGraphicFramePr>
          <p:cNvPr id="301" name="Google Shape;301;p75"/>
          <p:cNvGraphicFramePr/>
          <p:nvPr/>
        </p:nvGraphicFramePr>
        <p:xfrm>
          <a:off x="280650" y="4854738"/>
          <a:ext cx="3000000" cy="3000000"/>
        </p:xfrm>
        <a:graphic>
          <a:graphicData uri="http://schemas.openxmlformats.org/drawingml/2006/table">
            <a:tbl>
              <a:tblPr>
                <a:noFill/>
                <a:tableStyleId>{43B3D2DE-DFB7-4573-AEEA-07B888248A02}</a:tableStyleId>
              </a:tblPr>
              <a:tblGrid>
                <a:gridCol w="2316650"/>
                <a:gridCol w="4925950"/>
              </a:tblGrid>
              <a:tr h="335250">
                <a:tc rowSpan="6">
                  <a:txBody>
                    <a:bodyPr/>
                    <a:lstStyle/>
                    <a:p>
                      <a:pPr indent="0" lvl="0" marL="0" rtl="0" algn="l">
                        <a:spcBef>
                          <a:spcPts val="0"/>
                        </a:spcBef>
                        <a:spcAft>
                          <a:spcPts val="0"/>
                        </a:spcAft>
                        <a:buNone/>
                      </a:pPr>
                      <a:r>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Pharmaceutical Phil </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Pharmaceutical Sales </a:t>
                      </a:r>
                      <a:r>
                        <a:rPr i="1" lang="en">
                          <a:solidFill>
                            <a:schemeClr val="dk1"/>
                          </a:solidFill>
                          <a:highlight>
                            <a:schemeClr val="lt1"/>
                          </a:highlight>
                          <a:latin typeface="Open Sans Light"/>
                          <a:ea typeface="Open Sans Light"/>
                          <a:cs typeface="Open Sans Light"/>
                          <a:sym typeface="Open Sans Light"/>
                        </a:rPr>
                        <a:t>Specialist</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45 to 54 years</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Wants quick and easy morning grooming</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Have sensitive skin</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chemeClr val="dk1"/>
                          </a:solidFill>
                          <a:highlight>
                            <a:schemeClr val="lt1"/>
                          </a:highlight>
                          <a:latin typeface="Open Sans Light"/>
                          <a:ea typeface="Open Sans Light"/>
                          <a:cs typeface="Open Sans Light"/>
                          <a:sym typeface="Open Sans Light"/>
                        </a:rPr>
                        <a:t>Bad experiences with over-the-counter products</a:t>
                      </a:r>
                      <a:endParaRPr i="1">
                        <a:solidFill>
                          <a:schemeClr val="dk1"/>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pic>
        <p:nvPicPr>
          <p:cNvPr id="302" name="Google Shape;302;p75"/>
          <p:cNvPicPr preferRelativeResize="0"/>
          <p:nvPr/>
        </p:nvPicPr>
        <p:blipFill>
          <a:blip r:embed="rId5">
            <a:alphaModFix/>
          </a:blip>
          <a:stretch>
            <a:fillRect/>
          </a:stretch>
        </p:blipFill>
        <p:spPr>
          <a:xfrm>
            <a:off x="614475" y="4941325"/>
            <a:ext cx="1632150" cy="23116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76"/>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Identify your audience</a:t>
            </a:r>
            <a:endParaRPr sz="2400">
              <a:solidFill>
                <a:srgbClr val="02B3E4"/>
              </a:solidFill>
              <a:latin typeface="Open Sans Light"/>
              <a:ea typeface="Open Sans Light"/>
              <a:cs typeface="Open Sans Light"/>
              <a:sym typeface="Open Sans Light"/>
            </a:endParaRPr>
          </a:p>
        </p:txBody>
      </p:sp>
      <p:sp>
        <p:nvSpPr>
          <p:cNvPr id="308" name="Google Shape;308;p76"/>
          <p:cNvSpPr txBox="1"/>
          <p:nvPr/>
        </p:nvSpPr>
        <p:spPr>
          <a:xfrm>
            <a:off x="276225" y="9496425"/>
            <a:ext cx="73437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6"/>
          <p:cNvSpPr txBox="1"/>
          <p:nvPr/>
        </p:nvSpPr>
        <p:spPr>
          <a:xfrm>
            <a:off x="428625" y="9648825"/>
            <a:ext cx="73437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10" name="Google Shape;310;p76"/>
          <p:cNvGraphicFramePr/>
          <p:nvPr/>
        </p:nvGraphicFramePr>
        <p:xfrm>
          <a:off x="276225" y="1990175"/>
          <a:ext cx="3000000" cy="3000000"/>
        </p:xfrm>
        <a:graphic>
          <a:graphicData uri="http://schemas.openxmlformats.org/drawingml/2006/table">
            <a:tbl>
              <a:tblPr>
                <a:noFill/>
                <a:tableStyleId>{43B3D2DE-DFB7-4573-AEEA-07B888248A02}</a:tableStyleId>
              </a:tblPr>
              <a:tblGrid>
                <a:gridCol w="2351750"/>
                <a:gridCol w="4890850"/>
              </a:tblGrid>
              <a:tr h="335250">
                <a:tc rowSpan="6">
                  <a:txBody>
                    <a:bodyPr/>
                    <a:lstStyle/>
                    <a:p>
                      <a:pPr indent="0" lvl="0" marL="0" rtl="0" algn="l">
                        <a:spcBef>
                          <a:spcPts val="0"/>
                        </a:spcBef>
                        <a:spcAft>
                          <a:spcPts val="0"/>
                        </a:spcAft>
                        <a:buNone/>
                      </a:pPr>
                      <a:r>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Wendy the Web Developer</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Web Developer</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35 to 44 years old</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Wants an acne solution that is effective</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Struggles with dry skin during the winter</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Brunches with friends</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graphicFrame>
        <p:nvGraphicFramePr>
          <p:cNvPr id="311" name="Google Shape;311;p76"/>
          <p:cNvGraphicFramePr/>
          <p:nvPr/>
        </p:nvGraphicFramePr>
        <p:xfrm>
          <a:off x="281863" y="4597413"/>
          <a:ext cx="3000000" cy="3000000"/>
        </p:xfrm>
        <a:graphic>
          <a:graphicData uri="http://schemas.openxmlformats.org/drawingml/2006/table">
            <a:tbl>
              <a:tblPr>
                <a:noFill/>
                <a:tableStyleId>{43B3D2DE-DFB7-4573-AEEA-07B888248A02}</a:tableStyleId>
              </a:tblPr>
              <a:tblGrid>
                <a:gridCol w="2351750"/>
                <a:gridCol w="4890850"/>
              </a:tblGrid>
              <a:tr h="335250">
                <a:tc rowSpan="6">
                  <a:txBody>
                    <a:bodyPr/>
                    <a:lstStyle/>
                    <a:p>
                      <a:pPr indent="0" lvl="0" marL="0" rtl="0" algn="l">
                        <a:spcBef>
                          <a:spcPts val="0"/>
                        </a:spcBef>
                        <a:spcAft>
                          <a:spcPts val="0"/>
                        </a:spcAft>
                        <a:buNone/>
                      </a:pPr>
                      <a:r>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Realtor Rich</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Real Estate Agent</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35 to 44 years old</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Has dry and itchy skin</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Is trying to find products to help razor bumps</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Has skin discoloration due to ingrown hairs</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graphicFrame>
        <p:nvGraphicFramePr>
          <p:cNvPr id="312" name="Google Shape;312;p76"/>
          <p:cNvGraphicFramePr/>
          <p:nvPr/>
        </p:nvGraphicFramePr>
        <p:xfrm>
          <a:off x="287513" y="7204675"/>
          <a:ext cx="3000000" cy="3000000"/>
        </p:xfrm>
        <a:graphic>
          <a:graphicData uri="http://schemas.openxmlformats.org/drawingml/2006/table">
            <a:tbl>
              <a:tblPr>
                <a:noFill/>
                <a:tableStyleId>{43B3D2DE-DFB7-4573-AEEA-07B888248A02}</a:tableStyleId>
              </a:tblPr>
              <a:tblGrid>
                <a:gridCol w="2351750"/>
                <a:gridCol w="4890850"/>
              </a:tblGrid>
              <a:tr h="335250">
                <a:tc rowSpan="6">
                  <a:txBody>
                    <a:bodyPr/>
                    <a:lstStyle/>
                    <a:p>
                      <a:pPr indent="0" lvl="0" marL="0" rtl="0" algn="l">
                        <a:spcBef>
                          <a:spcPts val="0"/>
                        </a:spcBef>
                        <a:spcAft>
                          <a:spcPts val="0"/>
                        </a:spcAft>
                        <a:buNone/>
                      </a:pPr>
                      <a:r>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Marketing Michelle</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Marketing Manager</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35250">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25 to 34 years old</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Wants an easy, non fussy </a:t>
                      </a:r>
                      <a:r>
                        <a:rPr i="1" lang="en">
                          <a:solidFill>
                            <a:srgbClr val="525C65"/>
                          </a:solidFill>
                          <a:highlight>
                            <a:schemeClr val="lt1"/>
                          </a:highlight>
                          <a:latin typeface="Open Sans Light"/>
                          <a:ea typeface="Open Sans Light"/>
                          <a:cs typeface="Open Sans Light"/>
                          <a:sym typeface="Open Sans Light"/>
                        </a:rPr>
                        <a:t>regimen</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Skincare isn’t her first priority</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418525">
                <a:tc vMerge="1"/>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Likes working out</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pic>
        <p:nvPicPr>
          <p:cNvPr id="313" name="Google Shape;313;p76"/>
          <p:cNvPicPr preferRelativeResize="0"/>
          <p:nvPr/>
        </p:nvPicPr>
        <p:blipFill>
          <a:blip r:embed="rId3">
            <a:alphaModFix/>
          </a:blip>
          <a:stretch>
            <a:fillRect/>
          </a:stretch>
        </p:blipFill>
        <p:spPr>
          <a:xfrm>
            <a:off x="423075" y="2041225"/>
            <a:ext cx="1949500" cy="2342075"/>
          </a:xfrm>
          <a:prstGeom prst="rect">
            <a:avLst/>
          </a:prstGeom>
          <a:noFill/>
          <a:ln>
            <a:noFill/>
          </a:ln>
        </p:spPr>
      </p:pic>
      <p:pic>
        <p:nvPicPr>
          <p:cNvPr id="314" name="Google Shape;314;p76"/>
          <p:cNvPicPr preferRelativeResize="0"/>
          <p:nvPr/>
        </p:nvPicPr>
        <p:blipFill>
          <a:blip r:embed="rId4">
            <a:alphaModFix/>
          </a:blip>
          <a:stretch>
            <a:fillRect/>
          </a:stretch>
        </p:blipFill>
        <p:spPr>
          <a:xfrm>
            <a:off x="507358" y="4648475"/>
            <a:ext cx="1780942" cy="2342075"/>
          </a:xfrm>
          <a:prstGeom prst="rect">
            <a:avLst/>
          </a:prstGeom>
          <a:noFill/>
          <a:ln>
            <a:noFill/>
          </a:ln>
        </p:spPr>
      </p:pic>
      <p:pic>
        <p:nvPicPr>
          <p:cNvPr id="315" name="Google Shape;315;p76"/>
          <p:cNvPicPr preferRelativeResize="0"/>
          <p:nvPr/>
        </p:nvPicPr>
        <p:blipFill>
          <a:blip r:embed="rId5">
            <a:alphaModFix/>
          </a:blip>
          <a:stretch>
            <a:fillRect/>
          </a:stretch>
        </p:blipFill>
        <p:spPr>
          <a:xfrm>
            <a:off x="477375" y="7272775"/>
            <a:ext cx="1840900" cy="23079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77"/>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Content Theme Sample Post</a:t>
            </a:r>
            <a:endParaRPr sz="2400">
              <a:solidFill>
                <a:srgbClr val="02B3E4"/>
              </a:solidFill>
              <a:latin typeface="Open Sans Light"/>
              <a:ea typeface="Open Sans Light"/>
              <a:cs typeface="Open Sans Light"/>
              <a:sym typeface="Open Sans Light"/>
            </a:endParaRPr>
          </a:p>
        </p:txBody>
      </p:sp>
      <p:graphicFrame>
        <p:nvGraphicFramePr>
          <p:cNvPr id="321" name="Google Shape;321;p77"/>
          <p:cNvGraphicFramePr/>
          <p:nvPr/>
        </p:nvGraphicFramePr>
        <p:xfrm>
          <a:off x="264900" y="4029550"/>
          <a:ext cx="3000000" cy="3000000"/>
        </p:xfrm>
        <a:graphic>
          <a:graphicData uri="http://schemas.openxmlformats.org/drawingml/2006/table">
            <a:tbl>
              <a:tblPr>
                <a:noFill/>
                <a:tableStyleId>{43B3D2DE-DFB7-4573-AEEA-07B888248A02}</a:tableStyleId>
              </a:tblPr>
              <a:tblGrid>
                <a:gridCol w="3229700"/>
                <a:gridCol w="4012900"/>
              </a:tblGrid>
              <a:tr h="322525">
                <a:tc rowSpan="3">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Core of the brand</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2958500">
                <a:tc vMerge="1"/>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Promote the cleanser as one for someone who doesn’t have oily skin but is still dealing with acne and dark spots.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71450">
                <a:tc vMerge="1"/>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Try our cleanser now to clear your skin.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sp>
        <p:nvSpPr>
          <p:cNvPr id="322" name="Google Shape;322;p77"/>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 mock post, that includes:</a:t>
            </a:r>
            <a:endParaRPr/>
          </a:p>
          <a:p>
            <a:pPr indent="-342900" lvl="0" marL="457200" rtl="0" algn="l">
              <a:spcBef>
                <a:spcPts val="1600"/>
              </a:spcBef>
              <a:spcAft>
                <a:spcPts val="0"/>
              </a:spcAft>
              <a:buSzPts val="1800"/>
              <a:buChar char="-"/>
            </a:pPr>
            <a:r>
              <a:rPr lang="en"/>
              <a:t>Content Theme (Core of the brand, Calendar, Conversational)</a:t>
            </a:r>
            <a:endParaRPr/>
          </a:p>
          <a:p>
            <a:pPr indent="-342900" lvl="0" marL="457200" rtl="0" algn="l">
              <a:spcBef>
                <a:spcPts val="0"/>
              </a:spcBef>
              <a:spcAft>
                <a:spcPts val="0"/>
              </a:spcAft>
              <a:buSzPts val="1800"/>
              <a:buChar char="-"/>
            </a:pPr>
            <a:r>
              <a:rPr lang="en"/>
              <a:t>Matching image</a:t>
            </a:r>
            <a:endParaRPr/>
          </a:p>
          <a:p>
            <a:pPr indent="-342900" lvl="0" marL="457200" rtl="0" algn="l">
              <a:spcBef>
                <a:spcPts val="0"/>
              </a:spcBef>
              <a:spcAft>
                <a:spcPts val="0"/>
              </a:spcAft>
              <a:buSzPts val="1800"/>
              <a:buChar char="-"/>
            </a:pPr>
            <a:r>
              <a:rPr lang="en"/>
              <a:t>1-3 sentence description, including a call to action</a:t>
            </a:r>
            <a:endParaRPr/>
          </a:p>
        </p:txBody>
      </p:sp>
      <p:grpSp>
        <p:nvGrpSpPr>
          <p:cNvPr id="323" name="Google Shape;323;p77"/>
          <p:cNvGrpSpPr/>
          <p:nvPr/>
        </p:nvGrpSpPr>
        <p:grpSpPr>
          <a:xfrm>
            <a:off x="264950" y="4029550"/>
            <a:ext cx="3229566" cy="3872690"/>
            <a:chOff x="-540974" y="2141710"/>
            <a:chExt cx="5387100" cy="2635200"/>
          </a:xfrm>
        </p:grpSpPr>
        <p:sp>
          <p:nvSpPr>
            <p:cNvPr id="324" name="Google Shape;324;p77"/>
            <p:cNvSpPr/>
            <p:nvPr/>
          </p:nvSpPr>
          <p:spPr>
            <a:xfrm>
              <a:off x="-540974" y="2141710"/>
              <a:ext cx="5387100" cy="26352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25" name="Google Shape;325;p77"/>
            <p:cNvSpPr txBox="1"/>
            <p:nvPr/>
          </p:nvSpPr>
          <p:spPr>
            <a:xfrm>
              <a:off x="-392309" y="2141710"/>
              <a:ext cx="5089800" cy="2635200"/>
            </a:xfrm>
            <a:prstGeom prst="rect">
              <a:avLst/>
            </a:prstGeom>
            <a:noFill/>
            <a:ln>
              <a:noFill/>
            </a:ln>
            <a:effectLst>
              <a:reflection blurRad="0" dir="5400000" dist="38100" endA="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Open Sans"/>
                  <a:ea typeface="Open Sans"/>
                  <a:cs typeface="Open Sans"/>
                  <a:sym typeface="Open Sans"/>
                </a:rPr>
                <a:t>Place the Lifestyle or Product Image for the post here</a:t>
              </a:r>
              <a:endParaRPr sz="2200">
                <a:solidFill>
                  <a:srgbClr val="FFFFFF"/>
                </a:solidFill>
                <a:latin typeface="Open Sans"/>
                <a:ea typeface="Open Sans"/>
                <a:cs typeface="Open Sans"/>
                <a:sym typeface="Open Sans"/>
              </a:endParaRPr>
            </a:p>
          </p:txBody>
        </p:sp>
      </p:grpSp>
      <p:pic>
        <p:nvPicPr>
          <p:cNvPr id="326" name="Google Shape;326;p77"/>
          <p:cNvPicPr preferRelativeResize="0"/>
          <p:nvPr/>
        </p:nvPicPr>
        <p:blipFill>
          <a:blip r:embed="rId3">
            <a:alphaModFix/>
          </a:blip>
          <a:stretch>
            <a:fillRect/>
          </a:stretch>
        </p:blipFill>
        <p:spPr>
          <a:xfrm>
            <a:off x="264900" y="4784500"/>
            <a:ext cx="3229574" cy="23324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78"/>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Calendar with 12 different posts</a:t>
            </a:r>
            <a:endParaRPr sz="3200">
              <a:solidFill>
                <a:srgbClr val="02B3E4"/>
              </a:solidFill>
              <a:latin typeface="Open Sans Light"/>
              <a:ea typeface="Open Sans Light"/>
              <a:cs typeface="Open Sans Light"/>
              <a:sym typeface="Open Sans Light"/>
            </a:endParaRPr>
          </a:p>
        </p:txBody>
      </p:sp>
      <p:graphicFrame>
        <p:nvGraphicFramePr>
          <p:cNvPr id="332" name="Google Shape;332;p78"/>
          <p:cNvGraphicFramePr/>
          <p:nvPr/>
        </p:nvGraphicFramePr>
        <p:xfrm>
          <a:off x="264900" y="2247500"/>
          <a:ext cx="3000000" cy="3000000"/>
        </p:xfrm>
        <a:graphic>
          <a:graphicData uri="http://schemas.openxmlformats.org/drawingml/2006/table">
            <a:tbl>
              <a:tblPr>
                <a:noFill/>
                <a:tableStyleId>{43B3D2DE-DFB7-4573-AEEA-07B888248A02}</a:tableStyleId>
              </a:tblPr>
              <a:tblGrid>
                <a:gridCol w="1318350"/>
                <a:gridCol w="1922550"/>
                <a:gridCol w="2068000"/>
                <a:gridCol w="1933700"/>
              </a:tblGrid>
              <a:tr h="481850">
                <a:tc>
                  <a:txBody>
                    <a:bodyPr/>
                    <a:lstStyle/>
                    <a:p>
                      <a:pPr indent="0" lvl="0" marL="0" rtl="0" algn="ctr">
                        <a:spcBef>
                          <a:spcPts val="0"/>
                        </a:spcBef>
                        <a:spcAft>
                          <a:spcPts val="0"/>
                        </a:spcAft>
                        <a:buNone/>
                      </a:pPr>
                      <a:r>
                        <a:t/>
                      </a:r>
                      <a:endParaRPr sz="1600"/>
                    </a:p>
                  </a:txBody>
                  <a:tcPr marT="91425" marB="91425" marR="91425" marL="91425" anchor="ctr"/>
                </a:tc>
                <a:tc>
                  <a:txBody>
                    <a:bodyPr/>
                    <a:lstStyle/>
                    <a:p>
                      <a:pPr indent="0" lvl="0" marL="0" rtl="0" algn="ctr">
                        <a:spcBef>
                          <a:spcPts val="0"/>
                        </a:spcBef>
                        <a:spcAft>
                          <a:spcPts val="0"/>
                        </a:spcAft>
                        <a:buNone/>
                      </a:pPr>
                      <a:r>
                        <a:rPr lang="en"/>
                        <a:t>Facebook</a:t>
                      </a:r>
                      <a:endParaRPr/>
                    </a:p>
                  </a:txBody>
                  <a:tcPr marT="91425" marB="91425" marR="91425" marL="91425"/>
                </a:tc>
                <a:tc>
                  <a:txBody>
                    <a:bodyPr/>
                    <a:lstStyle/>
                    <a:p>
                      <a:pPr indent="0" lvl="0" marL="0" rtl="0" algn="ctr">
                        <a:spcBef>
                          <a:spcPts val="0"/>
                        </a:spcBef>
                        <a:spcAft>
                          <a:spcPts val="0"/>
                        </a:spcAft>
                        <a:buNone/>
                      </a:pPr>
                      <a:r>
                        <a:rPr lang="en"/>
                        <a:t>Instagram</a:t>
                      </a:r>
                      <a:endParaRPr/>
                    </a:p>
                  </a:txBody>
                  <a:tcPr marT="91425" marB="91425" marR="91425" marL="91425"/>
                </a:tc>
                <a:tc>
                  <a:txBody>
                    <a:bodyPr/>
                    <a:lstStyle/>
                    <a:p>
                      <a:pPr indent="0" lvl="0" marL="0" rtl="0" algn="ctr">
                        <a:spcBef>
                          <a:spcPts val="0"/>
                        </a:spcBef>
                        <a:spcAft>
                          <a:spcPts val="0"/>
                        </a:spcAft>
                        <a:buNone/>
                      </a:pPr>
                      <a:r>
                        <a:rPr lang="en"/>
                        <a:t>Tiktok</a:t>
                      </a:r>
                      <a:endParaRPr/>
                    </a:p>
                  </a:txBody>
                  <a:tcPr marT="91425" marB="91425" marR="91425" marL="91425"/>
                </a:tc>
              </a:tr>
              <a:tr h="1004900">
                <a:tc>
                  <a:txBody>
                    <a:bodyPr/>
                    <a:lstStyle/>
                    <a:p>
                      <a:pPr indent="0" lvl="0" marL="0" rtl="0" algn="ctr">
                        <a:spcBef>
                          <a:spcPts val="0"/>
                        </a:spcBef>
                        <a:spcAft>
                          <a:spcPts val="0"/>
                        </a:spcAft>
                        <a:buNone/>
                      </a:pPr>
                      <a:r>
                        <a:rPr lang="en" sz="1600"/>
                        <a:t>Sunday</a:t>
                      </a:r>
                      <a:endParaRPr sz="1600"/>
                    </a:p>
                    <a:p>
                      <a:pPr indent="0" lvl="0" marL="0" rtl="0" algn="ctr">
                        <a:spcBef>
                          <a:spcPts val="0"/>
                        </a:spcBef>
                        <a:spcAft>
                          <a:spcPts val="0"/>
                        </a:spcAft>
                        <a:buNone/>
                      </a:pPr>
                      <a:r>
                        <a:t/>
                      </a:r>
                      <a:endParaRPr sz="1600"/>
                    </a:p>
                    <a:p>
                      <a:pPr indent="0" lvl="0" marL="0" rtl="0" algn="ctr">
                        <a:spcBef>
                          <a:spcPts val="0"/>
                        </a:spcBef>
                        <a:spcAft>
                          <a:spcPts val="0"/>
                        </a:spcAft>
                        <a:buNone/>
                      </a:pPr>
                      <a:r>
                        <a:t/>
                      </a:r>
                      <a:endParaRPr sz="1600"/>
                    </a:p>
                  </a:txBody>
                  <a:tcPr marT="91425" marB="91425" marR="91425" marL="91425" anchor="ctr"/>
                </a:tc>
                <a:tc>
                  <a:txBody>
                    <a:bodyPr/>
                    <a:lstStyle/>
                    <a:p>
                      <a:pPr indent="0" lvl="0" marL="0" rtl="0" algn="l">
                        <a:lnSpc>
                          <a:spcPct val="115000"/>
                        </a:lnSpc>
                        <a:spcBef>
                          <a:spcPts val="0"/>
                        </a:spcBef>
                        <a:spcAft>
                          <a:spcPts val="0"/>
                        </a:spcAft>
                        <a:buNone/>
                      </a:pPr>
                      <a:r>
                        <a:rPr lang="en" sz="1000">
                          <a:solidFill>
                            <a:srgbClr val="888888"/>
                          </a:solidFill>
                        </a:rPr>
                        <a:t>Clear, clean skin</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6:30 AM</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Core</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Facebook Stories</a:t>
                      </a:r>
                      <a:endParaRPr sz="1000">
                        <a:solidFill>
                          <a:srgbClr val="888888"/>
                        </a:solidFill>
                      </a:endParaRPr>
                    </a:p>
                  </a:txBody>
                  <a:tcPr marT="91425" marB="91425" marR="91425" marL="91425"/>
                </a:tc>
                <a:tc>
                  <a:txBody>
                    <a:bodyPr/>
                    <a:lstStyle/>
                    <a:p>
                      <a:pPr indent="0" lvl="0" marL="0" marR="0" rtl="0" algn="l">
                        <a:lnSpc>
                          <a:spcPct val="115000"/>
                        </a:lnSpc>
                        <a:spcBef>
                          <a:spcPts val="0"/>
                        </a:spcBef>
                        <a:spcAft>
                          <a:spcPts val="0"/>
                        </a:spcAft>
                        <a:buNone/>
                      </a:pPr>
                      <a:r>
                        <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New product line for dry skin</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8 am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Core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Brand Tiktok page</a:t>
                      </a:r>
                      <a:endParaRPr sz="1000"/>
                    </a:p>
                  </a:txBody>
                  <a:tcPr marT="91425" marB="91425" marR="91425" marL="91425"/>
                </a:tc>
              </a:tr>
              <a:tr h="1004900">
                <a:tc>
                  <a:txBody>
                    <a:bodyPr/>
                    <a:lstStyle/>
                    <a:p>
                      <a:pPr indent="0" lvl="0" marL="0" rtl="0" algn="ctr">
                        <a:spcBef>
                          <a:spcPts val="0"/>
                        </a:spcBef>
                        <a:spcAft>
                          <a:spcPts val="0"/>
                        </a:spcAft>
                        <a:buNone/>
                      </a:pPr>
                      <a:r>
                        <a:rPr lang="en" sz="1600"/>
                        <a:t>Monday</a:t>
                      </a:r>
                      <a:endParaRPr sz="1600"/>
                    </a:p>
                  </a:txBody>
                  <a:tcPr marT="91425" marB="91425" marR="91425" marL="91425" anchor="ctr"/>
                </a:tc>
                <a:tc>
                  <a:txBody>
                    <a:bodyPr/>
                    <a:lstStyle/>
                    <a:p>
                      <a:pPr indent="0" lvl="0" marL="0" rtl="0" algn="l">
                        <a:lnSpc>
                          <a:spcPct val="115000"/>
                        </a:lnSpc>
                        <a:spcBef>
                          <a:spcPts val="0"/>
                        </a:spcBef>
                        <a:spcAft>
                          <a:spcPts val="0"/>
                        </a:spcAft>
                        <a:buNone/>
                      </a:pPr>
                      <a:r>
                        <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GRWM video</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12:15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Instagram Story</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r>
              <a:tr h="1004900">
                <a:tc>
                  <a:txBody>
                    <a:bodyPr/>
                    <a:lstStyle/>
                    <a:p>
                      <a:pPr indent="0" lvl="0" marL="0" rtl="0" algn="ctr">
                        <a:spcBef>
                          <a:spcPts val="0"/>
                        </a:spcBef>
                        <a:spcAft>
                          <a:spcPts val="0"/>
                        </a:spcAft>
                        <a:buNone/>
                      </a:pPr>
                      <a:r>
                        <a:rPr lang="en" sz="1600"/>
                        <a:t>Tuesday</a:t>
                      </a:r>
                      <a:endParaRPr sz="1600"/>
                    </a:p>
                  </a:txBody>
                  <a:tcPr marT="91425" marB="91425" marR="91425" marL="91425" anchor="ctr"/>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r>
              <a:tr h="1004900">
                <a:tc>
                  <a:txBody>
                    <a:bodyPr/>
                    <a:lstStyle/>
                    <a:p>
                      <a:pPr indent="0" lvl="0" marL="0" rtl="0" algn="ctr">
                        <a:spcBef>
                          <a:spcPts val="0"/>
                        </a:spcBef>
                        <a:spcAft>
                          <a:spcPts val="0"/>
                        </a:spcAft>
                        <a:buNone/>
                      </a:pPr>
                      <a:r>
                        <a:rPr lang="en" sz="1600"/>
                        <a:t>Wednesday</a:t>
                      </a:r>
                      <a:endParaRPr sz="1600"/>
                    </a:p>
                  </a:txBody>
                  <a:tcPr marT="91425" marB="91425" marR="91425" marL="91425" anchor="ctr"/>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Treating acne on dry skin</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4:15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Core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Facebook video feeds</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Treating acne on dry skin</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4:15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Core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Instagram Story</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Treating acne on dry skin</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4:15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Core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Brand Tiktok page</a:t>
                      </a:r>
                      <a:endParaRPr sz="1000"/>
                    </a:p>
                  </a:txBody>
                  <a:tcPr marT="91425" marB="91425" marR="91425" marL="91425"/>
                </a:tc>
              </a:tr>
              <a:tr h="1004900">
                <a:tc>
                  <a:txBody>
                    <a:bodyPr/>
                    <a:lstStyle/>
                    <a:p>
                      <a:pPr indent="0" lvl="0" marL="0" rtl="0" algn="ctr">
                        <a:spcBef>
                          <a:spcPts val="0"/>
                        </a:spcBef>
                        <a:spcAft>
                          <a:spcPts val="0"/>
                        </a:spcAft>
                        <a:buNone/>
                      </a:pPr>
                      <a:r>
                        <a:rPr lang="en" sz="1600"/>
                        <a:t>Thursday</a:t>
                      </a:r>
                      <a:endParaRPr sz="1600"/>
                    </a:p>
                  </a:txBody>
                  <a:tcPr marT="91425" marB="91425" marR="91425" marL="91425" anchor="ctr"/>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Nighttime routine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6:00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Lifestyle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Brand Tiktok page</a:t>
                      </a:r>
                      <a:endParaRPr sz="1000"/>
                    </a:p>
                  </a:txBody>
                  <a:tcPr marT="91425" marB="91425" marR="91425" marL="91425"/>
                </a:tc>
              </a:tr>
              <a:tr h="1004900">
                <a:tc>
                  <a:txBody>
                    <a:bodyPr/>
                    <a:lstStyle/>
                    <a:p>
                      <a:pPr indent="0" lvl="0" marL="0" rtl="0" algn="ctr">
                        <a:spcBef>
                          <a:spcPts val="0"/>
                        </a:spcBef>
                        <a:spcAft>
                          <a:spcPts val="0"/>
                        </a:spcAft>
                        <a:buNone/>
                      </a:pPr>
                      <a:r>
                        <a:rPr lang="en" sz="1600"/>
                        <a:t>Friday</a:t>
                      </a:r>
                      <a:endParaRPr sz="1600"/>
                    </a:p>
                  </a:txBody>
                  <a:tcPr marT="91425" marB="91425" marR="91425" marL="91425" anchor="ctr"/>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Nighttime routine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6:00 pm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Facebook Stories</a:t>
                      </a:r>
                      <a:endParaRPr sz="1000"/>
                    </a:p>
                  </a:txBody>
                  <a:tcPr marT="91425" marB="91425" marR="91425" marL="91425"/>
                </a:tc>
                <a:tc>
                  <a:txBody>
                    <a:bodyPr/>
                    <a:lstStyle/>
                    <a:p>
                      <a:pPr indent="0" lvl="0" marL="0" rtl="0" algn="l">
                        <a:lnSpc>
                          <a:spcPct val="115000"/>
                        </a:lnSpc>
                        <a:spcBef>
                          <a:spcPts val="0"/>
                        </a:spcBef>
                        <a:spcAft>
                          <a:spcPts val="0"/>
                        </a:spcAft>
                        <a:buNone/>
                      </a:pPr>
                      <a:r>
                        <a:rPr lang="en" sz="1000">
                          <a:solidFill>
                            <a:srgbClr val="888888"/>
                          </a:solidFill>
                        </a:rPr>
                        <a:t>Pyur cleared my dark spots</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6 am</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Pyur Instagram Page</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r>
              <a:tr h="1004900">
                <a:tc>
                  <a:txBody>
                    <a:bodyPr/>
                    <a:lstStyle/>
                    <a:p>
                      <a:pPr indent="0" lvl="0" marL="0" rtl="0" algn="ctr">
                        <a:spcBef>
                          <a:spcPts val="0"/>
                        </a:spcBef>
                        <a:spcAft>
                          <a:spcPts val="0"/>
                        </a:spcAft>
                        <a:buNone/>
                      </a:pPr>
                      <a:r>
                        <a:rPr lang="en" sz="1600"/>
                        <a:t>Saturday</a:t>
                      </a:r>
                      <a:endParaRPr sz="1600"/>
                    </a:p>
                  </a:txBody>
                  <a:tcPr marT="91425" marB="91425" marR="91425" marL="91425" anchor="ctr"/>
                </a:tc>
                <a:tc>
                  <a:txBody>
                    <a:bodyPr/>
                    <a:lstStyle/>
                    <a:p>
                      <a:pPr indent="0" lvl="0" marL="0" rtl="0" algn="l">
                        <a:lnSpc>
                          <a:spcPct val="115000"/>
                        </a:lnSpc>
                        <a:spcBef>
                          <a:spcPts val="0"/>
                        </a:spcBef>
                        <a:spcAft>
                          <a:spcPts val="0"/>
                        </a:spcAft>
                        <a:buNone/>
                      </a:pPr>
                      <a:r>
                        <a:rPr lang="en" sz="1000">
                          <a:solidFill>
                            <a:srgbClr val="888888"/>
                          </a:solidFill>
                        </a:rPr>
                        <a:t>Morning</a:t>
                      </a:r>
                      <a:r>
                        <a:rPr lang="en" sz="1000">
                          <a:solidFill>
                            <a:srgbClr val="888888"/>
                          </a:solidFill>
                        </a:rPr>
                        <a:t> routine</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6 am </a:t>
                      </a:r>
                      <a:endParaRPr sz="1000">
                        <a:solidFill>
                          <a:srgbClr val="888888"/>
                        </a:solidFill>
                      </a:endParaRPr>
                    </a:p>
                    <a:p>
                      <a:pPr indent="0" lvl="0" marL="0" rtl="0" algn="l">
                        <a:lnSpc>
                          <a:spcPct val="115000"/>
                        </a:lnSpc>
                        <a:spcBef>
                          <a:spcPts val="0"/>
                        </a:spcBef>
                        <a:spcAft>
                          <a:spcPts val="0"/>
                        </a:spcAft>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Facebook Stories</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Morning Routine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6 am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Instagram Feed</a:t>
                      </a:r>
                      <a:endParaRPr sz="1000"/>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Morning Routine</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6 am</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Conversational</a:t>
                      </a:r>
                      <a:endParaRPr sz="1000">
                        <a:solidFill>
                          <a:srgbClr val="888888"/>
                        </a:solidFill>
                      </a:endParaRPr>
                    </a:p>
                    <a:p>
                      <a:pPr indent="0" lvl="0" marL="0" rtl="0" algn="l">
                        <a:lnSpc>
                          <a:spcPct val="115000"/>
                        </a:lnSpc>
                        <a:spcBef>
                          <a:spcPts val="0"/>
                        </a:spcBef>
                        <a:spcAft>
                          <a:spcPts val="0"/>
                        </a:spcAft>
                        <a:buClr>
                          <a:schemeClr val="dk1"/>
                        </a:buClr>
                        <a:buSzPts val="1100"/>
                        <a:buFont typeface="Arial"/>
                        <a:buNone/>
                      </a:pPr>
                      <a:r>
                        <a:rPr lang="en" sz="1000">
                          <a:solidFill>
                            <a:srgbClr val="888888"/>
                          </a:solidFill>
                        </a:rPr>
                        <a:t>Brand Tiktok page</a:t>
                      </a:r>
                      <a:endParaRPr sz="1000"/>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79"/>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Growth Strategy</a:t>
            </a:r>
            <a:endParaRPr sz="3200">
              <a:solidFill>
                <a:srgbClr val="02B3E4"/>
              </a:solidFill>
              <a:latin typeface="Open Sans Light"/>
              <a:ea typeface="Open Sans Light"/>
              <a:cs typeface="Open Sans Light"/>
              <a:sym typeface="Open Sans Light"/>
            </a:endParaRPr>
          </a:p>
        </p:txBody>
      </p:sp>
      <p:sp>
        <p:nvSpPr>
          <p:cNvPr id="338" name="Google Shape;338;p79"/>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Please provide a tactic that will help grow a new audience on social media. You need to provide the who, what, where and a description of how will it grow the channel.</a:t>
            </a:r>
            <a:endParaRPr/>
          </a:p>
        </p:txBody>
      </p:sp>
      <p:graphicFrame>
        <p:nvGraphicFramePr>
          <p:cNvPr id="339" name="Google Shape;339;p79"/>
          <p:cNvGraphicFramePr/>
          <p:nvPr/>
        </p:nvGraphicFramePr>
        <p:xfrm>
          <a:off x="264900" y="3357650"/>
          <a:ext cx="3000000" cy="3000000"/>
        </p:xfrm>
        <a:graphic>
          <a:graphicData uri="http://schemas.openxmlformats.org/drawingml/2006/table">
            <a:tbl>
              <a:tblPr>
                <a:noFill/>
                <a:tableStyleId>{43B3D2DE-DFB7-4573-AEEA-07B888248A02}</a:tableStyleId>
              </a:tblPr>
              <a:tblGrid>
                <a:gridCol w="2256300"/>
                <a:gridCol w="4986300"/>
              </a:tblGrid>
              <a:tr h="44877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Target Audience</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21-45 year old men and women, located in the US, who are health-focused and looking for clean, healthy skincare.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6493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Tactic / Marketing Strategy</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A “get ready with me” reel that will allow </a:t>
                      </a:r>
                      <a:r>
                        <a:rPr i="1" lang="en">
                          <a:solidFill>
                            <a:srgbClr val="525C65"/>
                          </a:solidFill>
                          <a:highlight>
                            <a:schemeClr val="lt1"/>
                          </a:highlight>
                          <a:latin typeface="Open Sans Light"/>
                          <a:ea typeface="Open Sans Light"/>
                          <a:cs typeface="Open Sans Light"/>
                          <a:sym typeface="Open Sans Light"/>
                        </a:rPr>
                        <a:t>millennial</a:t>
                      </a:r>
                      <a:r>
                        <a:rPr i="1" lang="en">
                          <a:solidFill>
                            <a:srgbClr val="525C65"/>
                          </a:solidFill>
                          <a:highlight>
                            <a:schemeClr val="lt1"/>
                          </a:highlight>
                          <a:latin typeface="Open Sans Light"/>
                          <a:ea typeface="Open Sans Light"/>
                          <a:cs typeface="Open Sans Light"/>
                          <a:sym typeface="Open Sans Light"/>
                        </a:rPr>
                        <a:t> professionals to see how easy it is to incorporate Pyur into their daily lifestyle.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4025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Channel</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Instagram Reel</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6493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How will it grow the channel</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It’ll help grow the channel by raising brand and target awareness in a format that is trending on social media.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3" name="Shape 343"/>
        <p:cNvGrpSpPr/>
        <p:nvPr/>
      </p:nvGrpSpPr>
      <p:grpSpPr>
        <a:xfrm>
          <a:off x="0" y="0"/>
          <a:ext cx="0" cy="0"/>
          <a:chOff x="0" y="0"/>
          <a:chExt cx="0" cy="0"/>
        </a:xfrm>
      </p:grpSpPr>
      <p:sp>
        <p:nvSpPr>
          <p:cNvPr id="344" name="Google Shape;344;p80"/>
          <p:cNvSpPr txBox="1"/>
          <p:nvPr>
            <p:ph type="ctrTitle"/>
          </p:nvPr>
        </p:nvSpPr>
        <p:spPr>
          <a:xfrm>
            <a:off x="347400" y="1947675"/>
            <a:ext cx="7077600" cy="291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rgbClr val="FAFBFC"/>
                </a:solidFill>
                <a:latin typeface="Open Sans Light"/>
                <a:ea typeface="Open Sans Light"/>
                <a:cs typeface="Open Sans Light"/>
                <a:sym typeface="Open Sans Light"/>
              </a:rPr>
              <a:t>Paid </a:t>
            </a:r>
            <a:r>
              <a:rPr lang="en" sz="4800">
                <a:solidFill>
                  <a:srgbClr val="FAFBFC"/>
                </a:solidFill>
                <a:latin typeface="Open Sans Light"/>
                <a:ea typeface="Open Sans Light"/>
                <a:cs typeface="Open Sans Light"/>
                <a:sym typeface="Open Sans Light"/>
              </a:rPr>
              <a:t>Social Media Plan</a:t>
            </a:r>
            <a:endParaRPr sz="4800">
              <a:solidFill>
                <a:srgbClr val="FAFBFC"/>
              </a:solidFill>
              <a:latin typeface="Open Sans Light"/>
              <a:ea typeface="Open Sans Light"/>
              <a:cs typeface="Open Sans Light"/>
              <a:sym typeface="Open Sans Light"/>
            </a:endParaRPr>
          </a:p>
        </p:txBody>
      </p:sp>
      <p:sp>
        <p:nvSpPr>
          <p:cNvPr id="345" name="Google Shape;345;p80"/>
          <p:cNvSpPr/>
          <p:nvPr/>
        </p:nvSpPr>
        <p:spPr>
          <a:xfrm>
            <a:off x="964649" y="4818975"/>
            <a:ext cx="716700" cy="441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81"/>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Insights and Recommendations</a:t>
            </a:r>
            <a:endParaRPr sz="3200">
              <a:solidFill>
                <a:srgbClr val="02B3E4"/>
              </a:solidFill>
              <a:latin typeface="Open Sans Light"/>
              <a:ea typeface="Open Sans Light"/>
              <a:cs typeface="Open Sans Light"/>
              <a:sym typeface="Open Sans Light"/>
            </a:endParaRPr>
          </a:p>
        </p:txBody>
      </p:sp>
      <p:graphicFrame>
        <p:nvGraphicFramePr>
          <p:cNvPr id="351" name="Google Shape;351;p81"/>
          <p:cNvGraphicFramePr/>
          <p:nvPr/>
        </p:nvGraphicFramePr>
        <p:xfrm>
          <a:off x="375050" y="1990163"/>
          <a:ext cx="3000000" cy="3000000"/>
        </p:xfrm>
        <a:graphic>
          <a:graphicData uri="http://schemas.openxmlformats.org/drawingml/2006/table">
            <a:tbl>
              <a:tblPr>
                <a:noFill/>
                <a:tableStyleId>{43B3D2DE-DFB7-4573-AEEA-07B888248A02}</a:tableStyleId>
              </a:tblPr>
              <a:tblGrid>
                <a:gridCol w="460475"/>
                <a:gridCol w="6566150"/>
              </a:tblGrid>
              <a:tr h="1356650">
                <a:tc gridSpan="2">
                  <a:txBody>
                    <a:bodyPr/>
                    <a:lstStyle/>
                    <a:p>
                      <a:pPr indent="0" lvl="0" marL="0" rtl="0" algn="l">
                        <a:lnSpc>
                          <a:spcPct val="120000"/>
                        </a:lnSpc>
                        <a:spcBef>
                          <a:spcPts val="0"/>
                        </a:spcBef>
                        <a:spcAft>
                          <a:spcPts val="0"/>
                        </a:spcAft>
                        <a:buNone/>
                      </a:pPr>
                      <a:r>
                        <a:rPr lang="en" sz="2000">
                          <a:solidFill>
                            <a:srgbClr val="525C65"/>
                          </a:solidFill>
                          <a:highlight>
                            <a:schemeClr val="lt1"/>
                          </a:highlight>
                          <a:latin typeface="Open Sans Light"/>
                          <a:ea typeface="Open Sans Light"/>
                          <a:cs typeface="Open Sans Light"/>
                          <a:sym typeface="Open Sans Light"/>
                        </a:rPr>
                        <a:t>Review the Fall 2023 Facebook awareness campaign dataset under th</a:t>
                      </a:r>
                      <a:r>
                        <a:rPr lang="en" sz="2000">
                          <a:solidFill>
                            <a:srgbClr val="525C65"/>
                          </a:solidFill>
                          <a:highlight>
                            <a:schemeClr val="lt1"/>
                          </a:highlight>
                          <a:latin typeface="Open Sans Light"/>
                          <a:ea typeface="Open Sans Light"/>
                          <a:cs typeface="Open Sans Light"/>
                          <a:sym typeface="Open Sans Light"/>
                        </a:rPr>
                        <a:t>e </a:t>
                      </a:r>
                      <a:r>
                        <a:rPr b="1" lang="en" sz="2000">
                          <a:solidFill>
                            <a:srgbClr val="525C65"/>
                          </a:solidFill>
                          <a:highlight>
                            <a:schemeClr val="lt1"/>
                          </a:highlight>
                          <a:latin typeface="Open Sans"/>
                          <a:ea typeface="Open Sans"/>
                          <a:cs typeface="Open Sans"/>
                          <a:sym typeface="Open Sans"/>
                        </a:rPr>
                        <a:t>Facebook Paid Data </a:t>
                      </a:r>
                      <a:r>
                        <a:rPr lang="en" sz="2000">
                          <a:solidFill>
                            <a:srgbClr val="525C65"/>
                          </a:solidFill>
                          <a:highlight>
                            <a:schemeClr val="lt1"/>
                          </a:highlight>
                          <a:latin typeface="Open Sans Light"/>
                          <a:ea typeface="Open Sans Light"/>
                          <a:cs typeface="Open Sans Light"/>
                          <a:sym typeface="Open Sans Light"/>
                        </a:rPr>
                        <a:t>tab. Identify 3 k</a:t>
                      </a:r>
                      <a:r>
                        <a:rPr lang="en" sz="2000">
                          <a:solidFill>
                            <a:srgbClr val="525C65"/>
                          </a:solidFill>
                          <a:highlight>
                            <a:schemeClr val="lt1"/>
                          </a:highlight>
                          <a:latin typeface="Open Sans Light"/>
                          <a:ea typeface="Open Sans Light"/>
                          <a:cs typeface="Open Sans Light"/>
                          <a:sym typeface="Open Sans Light"/>
                        </a:rPr>
                        <a:t>ey insights/observations and one improvement for each.</a:t>
                      </a:r>
                      <a:endParaRPr sz="2000">
                        <a:solidFill>
                          <a:srgbClr val="525C65"/>
                        </a:solidFill>
                        <a:highlight>
                          <a:schemeClr val="lt1"/>
                        </a:highlight>
                        <a:latin typeface="Open Sans Light"/>
                        <a:ea typeface="Open Sans Light"/>
                        <a:cs typeface="Open Sans Light"/>
                        <a:sym typeface="Open Sans Light"/>
                      </a:endParaRPr>
                    </a:p>
                    <a:p>
                      <a:pPr indent="0" lvl="0" marL="0" rtl="0" algn="l">
                        <a:lnSpc>
                          <a:spcPct val="120000"/>
                        </a:lnSpc>
                        <a:spcBef>
                          <a:spcPts val="0"/>
                        </a:spcBef>
                        <a:spcAft>
                          <a:spcPts val="0"/>
                        </a:spcAft>
                        <a:buNone/>
                      </a:pPr>
                      <a:r>
                        <a:t/>
                      </a:r>
                      <a:endParaRPr sz="2000">
                        <a:solidFill>
                          <a:srgbClr val="525C65"/>
                        </a:solidFill>
                        <a:highlight>
                          <a:schemeClr val="lt1"/>
                        </a:highlight>
                        <a:latin typeface="Open Sans Light"/>
                        <a:ea typeface="Open Sans Light"/>
                        <a:cs typeface="Open Sans Light"/>
                        <a:sym typeface="Open Sans Light"/>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r>
              <a:tr h="745525">
                <a:tc rowSpan="2">
                  <a:txBody>
                    <a:bodyPr/>
                    <a:lstStyle/>
                    <a:p>
                      <a:pPr indent="0" lvl="0" marL="0" rtl="0" algn="l">
                        <a:lnSpc>
                          <a:spcPct val="115000"/>
                        </a:lnSpc>
                        <a:spcBef>
                          <a:spcPts val="0"/>
                        </a:spcBef>
                        <a:spcAft>
                          <a:spcPts val="1600"/>
                        </a:spcAft>
                        <a:buNone/>
                      </a:pPr>
                      <a:r>
                        <a:rPr lang="en" sz="1800">
                          <a:solidFill>
                            <a:srgbClr val="525C65"/>
                          </a:solidFill>
                          <a:latin typeface="Open Sans Light"/>
                          <a:ea typeface="Open Sans Light"/>
                          <a:cs typeface="Open Sans Light"/>
                          <a:sym typeface="Open Sans Light"/>
                        </a:rPr>
                        <a:t>1</a:t>
                      </a:r>
                      <a:endParaRPr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We spent only $12 more in </a:t>
                      </a:r>
                      <a:r>
                        <a:rPr i="1" lang="en" sz="1800">
                          <a:solidFill>
                            <a:srgbClr val="525C65"/>
                          </a:solidFill>
                          <a:highlight>
                            <a:schemeClr val="lt1"/>
                          </a:highlight>
                          <a:latin typeface="Open Sans Light"/>
                          <a:ea typeface="Open Sans Light"/>
                          <a:cs typeface="Open Sans Light"/>
                          <a:sym typeface="Open Sans Light"/>
                        </a:rPr>
                        <a:t>testimonials</a:t>
                      </a:r>
                      <a:r>
                        <a:rPr i="1" lang="en" sz="1800">
                          <a:solidFill>
                            <a:srgbClr val="525C65"/>
                          </a:solidFill>
                          <a:highlight>
                            <a:schemeClr val="lt1"/>
                          </a:highlight>
                          <a:latin typeface="Open Sans Light"/>
                          <a:ea typeface="Open Sans Light"/>
                          <a:cs typeface="Open Sans Light"/>
                          <a:sym typeface="Open Sans Light"/>
                        </a:rPr>
                        <a:t> than product feature, but got much more reach with </a:t>
                      </a:r>
                      <a:r>
                        <a:rPr i="1" lang="en" sz="1800">
                          <a:solidFill>
                            <a:srgbClr val="525C65"/>
                          </a:solidFill>
                          <a:highlight>
                            <a:schemeClr val="lt1"/>
                          </a:highlight>
                          <a:latin typeface="Open Sans Light"/>
                          <a:ea typeface="Open Sans Light"/>
                          <a:cs typeface="Open Sans Light"/>
                          <a:sym typeface="Open Sans Light"/>
                        </a:rPr>
                        <a:t>testimonials</a:t>
                      </a:r>
                      <a:r>
                        <a:rPr i="1" lang="en" sz="1800">
                          <a:solidFill>
                            <a:srgbClr val="525C65"/>
                          </a:solidFill>
                          <a:highlight>
                            <a:schemeClr val="lt1"/>
                          </a:highlight>
                          <a:latin typeface="Open Sans Light"/>
                          <a:ea typeface="Open Sans Light"/>
                          <a:cs typeface="Open Sans Light"/>
                          <a:sym typeface="Open Sans Light"/>
                        </a:rPr>
                        <a:t>.</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Cut spending in product feature and put that spending in testimonials.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2</a:t>
                      </a:r>
                      <a:endParaRPr>
                        <a:latin typeface="Open Sans Light"/>
                        <a:ea typeface="Open Sans Light"/>
                        <a:cs typeface="Open Sans Light"/>
                        <a:sym typeface="Open San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Facebook and Instagram got the most result, with facebook taking the lead by far.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Put more of the budget to </a:t>
                      </a:r>
                      <a:r>
                        <a:rPr i="1" lang="en" sz="1800">
                          <a:solidFill>
                            <a:srgbClr val="525C65"/>
                          </a:solidFill>
                          <a:highlight>
                            <a:schemeClr val="lt1"/>
                          </a:highlight>
                          <a:latin typeface="Open Sans Light"/>
                          <a:ea typeface="Open Sans Light"/>
                          <a:cs typeface="Open Sans Light"/>
                          <a:sym typeface="Open Sans Light"/>
                        </a:rPr>
                        <a:t>facebook</a:t>
                      </a:r>
                      <a:r>
                        <a:rPr i="1" lang="en" sz="1800">
                          <a:solidFill>
                            <a:srgbClr val="525C65"/>
                          </a:solidFill>
                          <a:highlight>
                            <a:schemeClr val="lt1"/>
                          </a:highlight>
                          <a:latin typeface="Open Sans Light"/>
                          <a:ea typeface="Open Sans Light"/>
                          <a:cs typeface="Open Sans Light"/>
                          <a:sym typeface="Open Sans Light"/>
                        </a:rPr>
                        <a:t> to push awareness.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3</a:t>
                      </a:r>
                      <a:endParaRPr>
                        <a:latin typeface="Open Sans Light"/>
                        <a:ea typeface="Open Sans Light"/>
                        <a:cs typeface="Open Sans Light"/>
                        <a:sym typeface="Open Sans Light"/>
                      </a:endParaRPr>
                    </a:p>
                    <a:p>
                      <a:pPr indent="0" lvl="0" marL="0" rtl="0" algn="l">
                        <a:lnSpc>
                          <a:spcPct val="115000"/>
                        </a:lnSpc>
                        <a:spcBef>
                          <a:spcPts val="0"/>
                        </a:spcBef>
                        <a:spcAft>
                          <a:spcPts val="1600"/>
                        </a:spcAft>
                        <a:buNone/>
                      </a:pPr>
                      <a:r>
                        <a:t/>
                      </a:r>
                      <a:endParaRPr i="1"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Videos get more reach than images.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Change from image to video format.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82"/>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Campaign Details</a:t>
            </a:r>
            <a:endParaRPr sz="3200">
              <a:solidFill>
                <a:srgbClr val="02B3E4"/>
              </a:solidFill>
              <a:latin typeface="Open Sans Light"/>
              <a:ea typeface="Open Sans Light"/>
              <a:cs typeface="Open Sans Light"/>
              <a:sym typeface="Open Sans Light"/>
            </a:endParaRPr>
          </a:p>
        </p:txBody>
      </p:sp>
      <p:sp>
        <p:nvSpPr>
          <p:cNvPr id="357" name="Google Shape;357;p82"/>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b="1" lang="en"/>
              <a:t>Based on the campaign brief (from slide 3-6 or from the classroom)</a:t>
            </a:r>
            <a:r>
              <a:rPr lang="en"/>
              <a:t>, identify the campaign objective, budget, and platforms you will run ads</a:t>
            </a:r>
            <a:endParaRPr/>
          </a:p>
          <a:p>
            <a:pPr indent="0" lvl="0" marL="0" rtl="0" algn="l">
              <a:spcBef>
                <a:spcPts val="0"/>
              </a:spcBef>
              <a:spcAft>
                <a:spcPts val="1600"/>
              </a:spcAft>
              <a:buNone/>
            </a:pPr>
            <a:r>
              <a:t/>
            </a:r>
            <a:endParaRPr/>
          </a:p>
        </p:txBody>
      </p:sp>
      <p:graphicFrame>
        <p:nvGraphicFramePr>
          <p:cNvPr id="358" name="Google Shape;358;p82"/>
          <p:cNvGraphicFramePr/>
          <p:nvPr/>
        </p:nvGraphicFramePr>
        <p:xfrm>
          <a:off x="264900" y="3357650"/>
          <a:ext cx="3000000" cy="3000000"/>
        </p:xfrm>
        <a:graphic>
          <a:graphicData uri="http://schemas.openxmlformats.org/drawingml/2006/table">
            <a:tbl>
              <a:tblPr>
                <a:noFill/>
                <a:tableStyleId>{43B3D2DE-DFB7-4573-AEEA-07B888248A02}</a:tableStyleId>
              </a:tblPr>
              <a:tblGrid>
                <a:gridCol w="2256300"/>
                <a:gridCol w="4986300"/>
              </a:tblGrid>
              <a:tr h="118502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Campaign Objective</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Brand awareness</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3705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Budget</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$10000</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17572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Platforms</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Facebook, Instagram, Snapchat</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83"/>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Target Audience</a:t>
            </a:r>
            <a:endParaRPr sz="3200">
              <a:solidFill>
                <a:srgbClr val="02B3E4"/>
              </a:solidFill>
              <a:latin typeface="Open Sans Light"/>
              <a:ea typeface="Open Sans Light"/>
              <a:cs typeface="Open Sans Light"/>
              <a:sym typeface="Open Sans Light"/>
            </a:endParaRPr>
          </a:p>
        </p:txBody>
      </p:sp>
      <p:sp>
        <p:nvSpPr>
          <p:cNvPr id="364" name="Google Shape;364;p83"/>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t>Review </a:t>
            </a:r>
            <a:r>
              <a:rPr b="1" lang="en"/>
              <a:t>the campaign brief </a:t>
            </a:r>
            <a:r>
              <a:rPr lang="en"/>
              <a:t>to identify target audience demographics, Geo-targeting and behavioral targeting</a:t>
            </a:r>
            <a:endParaRPr/>
          </a:p>
        </p:txBody>
      </p:sp>
      <p:graphicFrame>
        <p:nvGraphicFramePr>
          <p:cNvPr id="365" name="Google Shape;365;p83"/>
          <p:cNvGraphicFramePr/>
          <p:nvPr/>
        </p:nvGraphicFramePr>
        <p:xfrm>
          <a:off x="264900" y="3357650"/>
          <a:ext cx="3000000" cy="3000000"/>
        </p:xfrm>
        <a:graphic>
          <a:graphicData uri="http://schemas.openxmlformats.org/drawingml/2006/table">
            <a:tbl>
              <a:tblPr>
                <a:noFill/>
                <a:tableStyleId>{43B3D2DE-DFB7-4573-AEEA-07B888248A02}</a:tableStyleId>
              </a:tblPr>
              <a:tblGrid>
                <a:gridCol w="2256300"/>
                <a:gridCol w="4986300"/>
              </a:tblGrid>
              <a:tr h="150037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Audience Demographics</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Men and women between 21-45</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35832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Geo-targeting</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People in the United States</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50037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Behavioral targeting</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a:solidFill>
                            <a:srgbClr val="525C65"/>
                          </a:solidFill>
                          <a:highlight>
                            <a:schemeClr val="lt1"/>
                          </a:highlight>
                          <a:latin typeface="Open Sans Light"/>
                          <a:ea typeface="Open Sans Light"/>
                          <a:cs typeface="Open Sans Light"/>
                          <a:sym typeface="Open Sans Light"/>
                        </a:rPr>
                        <a:t>Pyur users would focus on feeling clean and healthy.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84"/>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Facebook Ad mockups</a:t>
            </a:r>
            <a:endParaRPr sz="2400">
              <a:solidFill>
                <a:srgbClr val="02B3E4"/>
              </a:solidFill>
              <a:latin typeface="Open Sans Light"/>
              <a:ea typeface="Open Sans Light"/>
              <a:cs typeface="Open Sans Light"/>
              <a:sym typeface="Open Sans Light"/>
            </a:endParaRPr>
          </a:p>
        </p:txBody>
      </p:sp>
      <p:graphicFrame>
        <p:nvGraphicFramePr>
          <p:cNvPr id="371" name="Google Shape;371;p84"/>
          <p:cNvGraphicFramePr/>
          <p:nvPr/>
        </p:nvGraphicFramePr>
        <p:xfrm>
          <a:off x="264950" y="3984800"/>
          <a:ext cx="3000000" cy="3000000"/>
        </p:xfrm>
        <a:graphic>
          <a:graphicData uri="http://schemas.openxmlformats.org/drawingml/2006/table">
            <a:tbl>
              <a:tblPr>
                <a:noFill/>
                <a:tableStyleId>{43B3D2DE-DFB7-4573-AEEA-07B888248A02}</a:tableStyleId>
              </a:tblPr>
              <a:tblGrid>
                <a:gridCol w="2703825"/>
                <a:gridCol w="4538775"/>
              </a:tblGrid>
              <a:tr h="397025">
                <a:tc gridSpan="2">
                  <a:txBody>
                    <a:bodyPr/>
                    <a:lstStyle/>
                    <a:p>
                      <a:pPr indent="0" lvl="0" marL="0" rtl="0" algn="ctr">
                        <a:spcBef>
                          <a:spcPts val="0"/>
                        </a:spcBef>
                        <a:spcAft>
                          <a:spcPts val="0"/>
                        </a:spcAft>
                        <a:buNone/>
                      </a:pPr>
                      <a:r>
                        <a:rPr b="1" lang="en" sz="1800"/>
                        <a:t>Ad for Women</a:t>
                      </a:r>
                      <a:endParaRPr b="1" sz="1800"/>
                    </a:p>
                  </a:txBody>
                  <a:tcPr marT="91425" marB="91425" marR="91425" marL="91425"/>
                </a:tc>
                <a:tc hMerge="1"/>
              </a:tr>
              <a:tr h="1717275">
                <a:tc rowSpan="2">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Want a spa-like treatment for clear skin at home? Our serum has an exfolitator that pulls dirt and grime from your skin.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620975">
                <a:tc vMerge="1"/>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Try our Micro Detox Serum today to get your best looking and feeling skin.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grpSp>
        <p:nvGrpSpPr>
          <p:cNvPr id="372" name="Google Shape;372;p84"/>
          <p:cNvGrpSpPr/>
          <p:nvPr/>
        </p:nvGrpSpPr>
        <p:grpSpPr>
          <a:xfrm>
            <a:off x="824400" y="4493527"/>
            <a:ext cx="1749833" cy="2226547"/>
            <a:chOff x="1181377" y="2704880"/>
            <a:chExt cx="5387416" cy="2771405"/>
          </a:xfrm>
        </p:grpSpPr>
        <p:sp>
          <p:nvSpPr>
            <p:cNvPr id="373" name="Google Shape;373;p84"/>
            <p:cNvSpPr/>
            <p:nvPr/>
          </p:nvSpPr>
          <p:spPr>
            <a:xfrm>
              <a:off x="1181377" y="2704885"/>
              <a:ext cx="5387400" cy="27714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74" name="Google Shape;374;p84"/>
            <p:cNvSpPr txBox="1"/>
            <p:nvPr/>
          </p:nvSpPr>
          <p:spPr>
            <a:xfrm>
              <a:off x="1181393" y="2704880"/>
              <a:ext cx="5387400" cy="2771400"/>
            </a:xfrm>
            <a:prstGeom prst="rect">
              <a:avLst/>
            </a:prstGeom>
            <a:noFill/>
            <a:ln>
              <a:noFill/>
            </a:ln>
            <a:effectLst>
              <a:reflection blurRad="0" dir="5400000" dist="38100" endA="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Open Sans"/>
                  <a:ea typeface="Open Sans"/>
                  <a:cs typeface="Open Sans"/>
                  <a:sym typeface="Open Sans"/>
                </a:rPr>
                <a:t>Creative mockup post image</a:t>
              </a:r>
              <a:endParaRPr sz="2200">
                <a:solidFill>
                  <a:srgbClr val="FFFFFF"/>
                </a:solidFill>
                <a:latin typeface="Open Sans"/>
                <a:ea typeface="Open Sans"/>
                <a:cs typeface="Open Sans"/>
                <a:sym typeface="Open Sans"/>
              </a:endParaRPr>
            </a:p>
          </p:txBody>
        </p:sp>
      </p:grpSp>
      <p:sp>
        <p:nvSpPr>
          <p:cNvPr id="375" name="Google Shape;375;p84"/>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campaign objective, create ad mockups for the Facebook A/B test. The ads must include:</a:t>
            </a:r>
            <a:endParaRPr/>
          </a:p>
          <a:p>
            <a:pPr indent="-342900" lvl="0" marL="457200" rtl="0" algn="l">
              <a:spcBef>
                <a:spcPts val="1600"/>
              </a:spcBef>
              <a:spcAft>
                <a:spcPts val="0"/>
              </a:spcAft>
              <a:buSzPts val="1800"/>
              <a:buChar char="●"/>
            </a:pPr>
            <a:r>
              <a:rPr lang="en"/>
              <a:t>an image that represents the brand - </a:t>
            </a:r>
            <a:r>
              <a:rPr lang="en" u="sng">
                <a:solidFill>
                  <a:schemeClr val="accent5"/>
                </a:solidFill>
                <a:hlinkClick r:id="rId3">
                  <a:extLst>
                    <a:ext uri="{A12FA001-AC4F-418D-AE19-62706E023703}">
                      <ahyp:hlinkClr val="tx"/>
                    </a:ext>
                  </a:extLst>
                </a:hlinkClick>
              </a:rPr>
              <a:t>PYUR website</a:t>
            </a:r>
            <a:endParaRPr/>
          </a:p>
          <a:p>
            <a:pPr indent="-342900" lvl="0" marL="457200" rtl="0" algn="l">
              <a:spcBef>
                <a:spcPts val="0"/>
              </a:spcBef>
              <a:spcAft>
                <a:spcPts val="0"/>
              </a:spcAft>
              <a:buSzPts val="1800"/>
              <a:buChar char="●"/>
            </a:pPr>
            <a:r>
              <a:rPr lang="en"/>
              <a:t>post text caption</a:t>
            </a:r>
            <a:endParaRPr/>
          </a:p>
          <a:p>
            <a:pPr indent="-342900" lvl="0" marL="457200" rtl="0" algn="l">
              <a:spcBef>
                <a:spcPts val="0"/>
              </a:spcBef>
              <a:spcAft>
                <a:spcPts val="0"/>
              </a:spcAft>
              <a:buSzPts val="1800"/>
              <a:buChar char="●"/>
            </a:pPr>
            <a:r>
              <a:rPr lang="en"/>
              <a:t>call-to-action.</a:t>
            </a:r>
            <a:endParaRPr/>
          </a:p>
        </p:txBody>
      </p:sp>
      <p:graphicFrame>
        <p:nvGraphicFramePr>
          <p:cNvPr id="376" name="Google Shape;376;p84"/>
          <p:cNvGraphicFramePr/>
          <p:nvPr/>
        </p:nvGraphicFramePr>
        <p:xfrm>
          <a:off x="264950" y="6969775"/>
          <a:ext cx="3000000" cy="3000000"/>
        </p:xfrm>
        <a:graphic>
          <a:graphicData uri="http://schemas.openxmlformats.org/drawingml/2006/table">
            <a:tbl>
              <a:tblPr>
                <a:noFill/>
                <a:tableStyleId>{43B3D2DE-DFB7-4573-AEEA-07B888248A02}</a:tableStyleId>
              </a:tblPr>
              <a:tblGrid>
                <a:gridCol w="2703825"/>
                <a:gridCol w="4538775"/>
              </a:tblGrid>
              <a:tr h="397025">
                <a:tc gridSpan="2">
                  <a:txBody>
                    <a:bodyPr/>
                    <a:lstStyle/>
                    <a:p>
                      <a:pPr indent="0" lvl="0" marL="0" rtl="0" algn="ctr">
                        <a:spcBef>
                          <a:spcPts val="0"/>
                        </a:spcBef>
                        <a:spcAft>
                          <a:spcPts val="0"/>
                        </a:spcAft>
                        <a:buClr>
                          <a:schemeClr val="dk1"/>
                        </a:buClr>
                        <a:buSzPts val="1100"/>
                        <a:buFont typeface="Arial"/>
                        <a:buNone/>
                      </a:pPr>
                      <a:r>
                        <a:rPr b="1" lang="en" sz="1800">
                          <a:solidFill>
                            <a:schemeClr val="dk1"/>
                          </a:solidFill>
                        </a:rPr>
                        <a:t>Ad for Men</a:t>
                      </a:r>
                      <a:endParaRPr b="1" sz="1800"/>
                    </a:p>
                  </a:txBody>
                  <a:tcPr marT="91425" marB="91425" marR="91425" marL="91425"/>
                </a:tc>
                <a:tc hMerge="1"/>
              </a:tr>
              <a:tr h="1717275">
                <a:tc rowSpan="2">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Have problems with your skin but struggle with dry skin too? Try Pyur. We know that acne and dark spots happen for people with all skin types.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620975">
                <a:tc vMerge="1"/>
                <a:tc>
                  <a:txBody>
                    <a:bodyPr/>
                    <a:lstStyle/>
                    <a:p>
                      <a:pPr indent="0" lvl="0" marL="0" rtl="0" algn="l">
                        <a:spcBef>
                          <a:spcPts val="0"/>
                        </a:spcBef>
                        <a:spcAft>
                          <a:spcPts val="0"/>
                        </a:spcAft>
                        <a:buNone/>
                      </a:pPr>
                      <a:r>
                        <a:rPr i="1" lang="en" sz="1800">
                          <a:solidFill>
                            <a:srgbClr val="525C65"/>
                          </a:solidFill>
                          <a:highlight>
                            <a:schemeClr val="lt1"/>
                          </a:highlight>
                          <a:latin typeface="Open Sans Light"/>
                          <a:ea typeface="Open Sans Light"/>
                          <a:cs typeface="Open Sans Light"/>
                          <a:sym typeface="Open Sans Light"/>
                        </a:rPr>
                        <a:t>Try Pyur today to get clear, healthy skin!</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grpSp>
        <p:nvGrpSpPr>
          <p:cNvPr id="377" name="Google Shape;377;p84"/>
          <p:cNvGrpSpPr/>
          <p:nvPr/>
        </p:nvGrpSpPr>
        <p:grpSpPr>
          <a:xfrm>
            <a:off x="824400" y="7478502"/>
            <a:ext cx="1749833" cy="2226547"/>
            <a:chOff x="1181377" y="2704880"/>
            <a:chExt cx="5387416" cy="2771405"/>
          </a:xfrm>
        </p:grpSpPr>
        <p:sp>
          <p:nvSpPr>
            <p:cNvPr id="378" name="Google Shape;378;p84"/>
            <p:cNvSpPr/>
            <p:nvPr/>
          </p:nvSpPr>
          <p:spPr>
            <a:xfrm>
              <a:off x="1181377" y="2704885"/>
              <a:ext cx="5387400" cy="27714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79" name="Google Shape;379;p84"/>
            <p:cNvSpPr txBox="1"/>
            <p:nvPr/>
          </p:nvSpPr>
          <p:spPr>
            <a:xfrm>
              <a:off x="1181393" y="2704880"/>
              <a:ext cx="5387400" cy="2771400"/>
            </a:xfrm>
            <a:prstGeom prst="rect">
              <a:avLst/>
            </a:prstGeom>
            <a:noFill/>
            <a:ln>
              <a:noFill/>
            </a:ln>
            <a:effectLst>
              <a:reflection blurRad="0" dir="5400000" dist="38100" endA="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Open Sans"/>
                  <a:ea typeface="Open Sans"/>
                  <a:cs typeface="Open Sans"/>
                  <a:sym typeface="Open Sans"/>
                </a:rPr>
                <a:t>Creative mockup post image</a:t>
              </a:r>
              <a:endParaRPr sz="2200">
                <a:solidFill>
                  <a:srgbClr val="FFFFFF"/>
                </a:solidFill>
                <a:latin typeface="Open Sans"/>
                <a:ea typeface="Open Sans"/>
                <a:cs typeface="Open Sans"/>
                <a:sym typeface="Open Sans"/>
              </a:endParaRPr>
            </a:p>
          </p:txBody>
        </p:sp>
      </p:grpSp>
      <p:pic>
        <p:nvPicPr>
          <p:cNvPr id="380" name="Google Shape;380;p84"/>
          <p:cNvPicPr preferRelativeResize="0"/>
          <p:nvPr/>
        </p:nvPicPr>
        <p:blipFill>
          <a:blip r:embed="rId4">
            <a:alphaModFix/>
          </a:blip>
          <a:stretch>
            <a:fillRect/>
          </a:stretch>
        </p:blipFill>
        <p:spPr>
          <a:xfrm>
            <a:off x="264950" y="7437901"/>
            <a:ext cx="2703825" cy="1952749"/>
          </a:xfrm>
          <a:prstGeom prst="rect">
            <a:avLst/>
          </a:prstGeom>
          <a:noFill/>
          <a:ln>
            <a:noFill/>
          </a:ln>
        </p:spPr>
      </p:pic>
      <p:pic>
        <p:nvPicPr>
          <p:cNvPr id="381" name="Google Shape;381;p84"/>
          <p:cNvPicPr preferRelativeResize="0"/>
          <p:nvPr/>
        </p:nvPicPr>
        <p:blipFill>
          <a:blip r:embed="rId5">
            <a:alphaModFix/>
          </a:blip>
          <a:stretch>
            <a:fillRect/>
          </a:stretch>
        </p:blipFill>
        <p:spPr>
          <a:xfrm>
            <a:off x="264938" y="4493524"/>
            <a:ext cx="2703848" cy="1952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67"/>
          <p:cNvSpPr txBox="1"/>
          <p:nvPr>
            <p:ph type="ctrTitle"/>
          </p:nvPr>
        </p:nvSpPr>
        <p:spPr>
          <a:xfrm>
            <a:off x="347400" y="1947675"/>
            <a:ext cx="7077600" cy="291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rgbClr val="FAFBFC"/>
                </a:solidFill>
                <a:latin typeface="Open Sans Light"/>
                <a:ea typeface="Open Sans Light"/>
                <a:cs typeface="Open Sans Light"/>
                <a:sym typeface="Open Sans Light"/>
              </a:rPr>
              <a:t>Campaign Brief</a:t>
            </a:r>
            <a:endParaRPr sz="4800">
              <a:solidFill>
                <a:srgbClr val="FAFBFC"/>
              </a:solidFill>
              <a:latin typeface="Open Sans Light"/>
              <a:ea typeface="Open Sans Light"/>
              <a:cs typeface="Open Sans Light"/>
              <a:sym typeface="Open Sans Light"/>
            </a:endParaRPr>
          </a:p>
        </p:txBody>
      </p:sp>
      <p:sp>
        <p:nvSpPr>
          <p:cNvPr id="252" name="Google Shape;252;p67"/>
          <p:cNvSpPr/>
          <p:nvPr/>
        </p:nvSpPr>
        <p:spPr>
          <a:xfrm>
            <a:off x="964649" y="4818975"/>
            <a:ext cx="716700" cy="441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85"/>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Facebook A/B test</a:t>
            </a:r>
            <a:endParaRPr sz="2400">
              <a:solidFill>
                <a:srgbClr val="02B3E4"/>
              </a:solidFill>
              <a:latin typeface="Open Sans Light"/>
              <a:ea typeface="Open Sans Light"/>
              <a:cs typeface="Open Sans Light"/>
              <a:sym typeface="Open Sans Light"/>
            </a:endParaRPr>
          </a:p>
        </p:txBody>
      </p:sp>
      <p:graphicFrame>
        <p:nvGraphicFramePr>
          <p:cNvPr id="387" name="Google Shape;387;p85"/>
          <p:cNvGraphicFramePr/>
          <p:nvPr/>
        </p:nvGraphicFramePr>
        <p:xfrm>
          <a:off x="264963" y="2443775"/>
          <a:ext cx="3000000" cy="3000000"/>
        </p:xfrm>
        <a:graphic>
          <a:graphicData uri="http://schemas.openxmlformats.org/drawingml/2006/table">
            <a:tbl>
              <a:tblPr>
                <a:noFill/>
                <a:tableStyleId>{43B3D2DE-DFB7-4573-AEEA-07B888248A02}</a:tableStyleId>
              </a:tblPr>
              <a:tblGrid>
                <a:gridCol w="1448525"/>
                <a:gridCol w="1448525"/>
                <a:gridCol w="1448525"/>
                <a:gridCol w="1448525"/>
                <a:gridCol w="1448525"/>
              </a:tblGrid>
              <a:tr h="637425">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Name of the Ad</a:t>
                      </a:r>
                      <a:endParaRPr>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Campaign Objective</a:t>
                      </a:r>
                      <a:endParaRPr>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KPI</a:t>
                      </a:r>
                      <a:endParaRPr>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Audience</a:t>
                      </a:r>
                      <a:endParaRPr>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ctr">
                        <a:spcBef>
                          <a:spcPts val="0"/>
                        </a:spcBef>
                        <a:spcAft>
                          <a:spcPts val="0"/>
                        </a:spcAft>
                        <a:buNone/>
                      </a:pPr>
                      <a:r>
                        <a:rPr lang="en">
                          <a:solidFill>
                            <a:schemeClr val="dk1"/>
                          </a:solidFill>
                          <a:latin typeface="Open Sans"/>
                          <a:ea typeface="Open Sans"/>
                          <a:cs typeface="Open Sans"/>
                          <a:sym typeface="Open Sans"/>
                        </a:rPr>
                        <a:t>Total Budget</a:t>
                      </a:r>
                      <a:endParaRPr>
                        <a:solidFill>
                          <a:schemeClr val="dk1"/>
                        </a:solidFill>
                        <a:latin typeface="Open Sans"/>
                        <a:ea typeface="Open Sans"/>
                        <a:cs typeface="Open Sans"/>
                        <a:sym typeface="Open Sans"/>
                      </a:endParaRPr>
                    </a:p>
                  </a:txBody>
                  <a:tcPr marT="91425" marB="91425" marR="91425" marL="91425" anchor="ctr"/>
                </a:tc>
              </a:tr>
              <a:tr h="1306775">
                <a:tc>
                  <a:txBody>
                    <a:bodyPr/>
                    <a:lstStyle/>
                    <a:p>
                      <a:pPr indent="0" lvl="0" marL="0" rtl="0" algn="ctr">
                        <a:spcBef>
                          <a:spcPts val="0"/>
                        </a:spcBef>
                        <a:spcAft>
                          <a:spcPts val="0"/>
                        </a:spcAft>
                        <a:buNone/>
                      </a:pPr>
                      <a:r>
                        <a:rPr lang="en" sz="1800">
                          <a:solidFill>
                            <a:schemeClr val="dk1"/>
                          </a:solidFill>
                          <a:latin typeface="Open Sans"/>
                          <a:ea typeface="Open Sans"/>
                          <a:cs typeface="Open Sans"/>
                          <a:sym typeface="Open Sans"/>
                        </a:rPr>
                        <a:t>Ad for Women</a:t>
                      </a:r>
                      <a:endParaRPr sz="1800">
                        <a:solidFill>
                          <a:schemeClr val="dk1"/>
                        </a:solidFill>
                        <a:latin typeface="Open Sans"/>
                        <a:ea typeface="Open Sans"/>
                        <a:cs typeface="Open Sans"/>
                        <a:sym typeface="Open Sans"/>
                      </a:endParaRPr>
                    </a:p>
                  </a:txBody>
                  <a:tcPr marT="91425" marB="91425" marR="91425" marL="91425" anchor="ctr"/>
                </a:tc>
                <a:tc rowSpan="2">
                  <a:txBody>
                    <a:bodyPr/>
                    <a:lstStyle/>
                    <a:p>
                      <a:pPr indent="0" lvl="0" marL="0" rtl="0" algn="ctr">
                        <a:spcBef>
                          <a:spcPts val="0"/>
                        </a:spcBef>
                        <a:spcAft>
                          <a:spcPts val="0"/>
                        </a:spcAft>
                        <a:buNone/>
                      </a:pPr>
                      <a:r>
                        <a:rPr lang="en"/>
                        <a:t>Brand awareness</a:t>
                      </a:r>
                      <a:endParaRPr/>
                    </a:p>
                  </a:txBody>
                  <a:tcPr marT="91425" marB="91425" marR="91425" marL="91425" anchor="ctr"/>
                </a:tc>
                <a:tc rowSpan="2">
                  <a:txBody>
                    <a:bodyPr/>
                    <a:lstStyle/>
                    <a:p>
                      <a:pPr indent="0" lvl="0" marL="0" rtl="0" algn="ctr">
                        <a:spcBef>
                          <a:spcPts val="0"/>
                        </a:spcBef>
                        <a:spcAft>
                          <a:spcPts val="0"/>
                        </a:spcAft>
                        <a:buNone/>
                      </a:pPr>
                      <a:r>
                        <a:rPr lang="en"/>
                        <a:t>Engagement rate</a:t>
                      </a:r>
                      <a:endParaRPr/>
                    </a:p>
                  </a:txBody>
                  <a:tcPr marT="91425" marB="91425" marR="91425" marL="91425" anchor="ctr"/>
                </a:tc>
                <a:tc>
                  <a:txBody>
                    <a:bodyPr/>
                    <a:lstStyle/>
                    <a:p>
                      <a:pPr indent="0" lvl="0" marL="0" rtl="0" algn="ctr">
                        <a:spcBef>
                          <a:spcPts val="0"/>
                        </a:spcBef>
                        <a:spcAft>
                          <a:spcPts val="0"/>
                        </a:spcAft>
                        <a:buNone/>
                      </a:pPr>
                      <a:r>
                        <a:rPr lang="en"/>
                        <a:t>US women ages 21 to 45</a:t>
                      </a:r>
                      <a:endParaRPr/>
                    </a:p>
                  </a:txBody>
                  <a:tcPr marT="91425" marB="91425" marR="91425" marL="91425" anchor="ctr"/>
                </a:tc>
                <a:tc rowSpan="2">
                  <a:txBody>
                    <a:bodyPr/>
                    <a:lstStyle/>
                    <a:p>
                      <a:pPr indent="0" lvl="0" marL="0" rtl="0" algn="ctr">
                        <a:spcBef>
                          <a:spcPts val="0"/>
                        </a:spcBef>
                        <a:spcAft>
                          <a:spcPts val="0"/>
                        </a:spcAft>
                        <a:buNone/>
                      </a:pPr>
                      <a:r>
                        <a:rPr lang="en"/>
                        <a:t>$8,000</a:t>
                      </a:r>
                      <a:endParaRPr/>
                    </a:p>
                  </a:txBody>
                  <a:tcPr marT="91425" marB="91425" marR="91425" marL="91425" anchor="ctr"/>
                </a:tc>
              </a:tr>
              <a:tr h="1306775">
                <a:tc>
                  <a:txBody>
                    <a:bodyPr/>
                    <a:lstStyle/>
                    <a:p>
                      <a:pPr indent="0" lvl="0" marL="0" rtl="0" algn="ctr">
                        <a:spcBef>
                          <a:spcPts val="0"/>
                        </a:spcBef>
                        <a:spcAft>
                          <a:spcPts val="0"/>
                        </a:spcAft>
                        <a:buNone/>
                      </a:pPr>
                      <a:r>
                        <a:rPr lang="en" sz="1800">
                          <a:solidFill>
                            <a:schemeClr val="dk1"/>
                          </a:solidFill>
                          <a:latin typeface="Open Sans"/>
                          <a:ea typeface="Open Sans"/>
                          <a:cs typeface="Open Sans"/>
                          <a:sym typeface="Open Sans"/>
                        </a:rPr>
                        <a:t>Ad for Men</a:t>
                      </a:r>
                      <a:endParaRPr sz="1800">
                        <a:solidFill>
                          <a:schemeClr val="dk1"/>
                        </a:solidFill>
                        <a:latin typeface="Open Sans"/>
                        <a:ea typeface="Open Sans"/>
                        <a:cs typeface="Open Sans"/>
                        <a:sym typeface="Open Sans"/>
                      </a:endParaRPr>
                    </a:p>
                  </a:txBody>
                  <a:tcPr marT="91425" marB="91425" marR="91425" marL="91425" anchor="ctr"/>
                </a:tc>
                <a:tc vMerge="1"/>
                <a:tc vMerge="1"/>
                <a:tc>
                  <a:txBody>
                    <a:bodyPr/>
                    <a:lstStyle/>
                    <a:p>
                      <a:pPr indent="0" lvl="0" marL="0" rtl="0" algn="ctr">
                        <a:spcBef>
                          <a:spcPts val="0"/>
                        </a:spcBef>
                        <a:spcAft>
                          <a:spcPts val="0"/>
                        </a:spcAft>
                        <a:buClr>
                          <a:schemeClr val="dk1"/>
                        </a:buClr>
                        <a:buSzPts val="1100"/>
                        <a:buFont typeface="Arial"/>
                        <a:buNone/>
                      </a:pPr>
                      <a:r>
                        <a:rPr lang="en">
                          <a:solidFill>
                            <a:schemeClr val="dk1"/>
                          </a:solidFill>
                        </a:rPr>
                        <a:t>US men ages 21 to 45</a:t>
                      </a:r>
                      <a:endParaRPr/>
                    </a:p>
                  </a:txBody>
                  <a:tcPr marT="91425" marB="91425" marR="91425" marL="91425" anchor="ctr"/>
                </a:tc>
                <a:tc vMerge="1"/>
              </a:tr>
            </a:tbl>
          </a:graphicData>
        </a:graphic>
      </p:graphicFrame>
      <p:graphicFrame>
        <p:nvGraphicFramePr>
          <p:cNvPr id="388" name="Google Shape;388;p85"/>
          <p:cNvGraphicFramePr/>
          <p:nvPr/>
        </p:nvGraphicFramePr>
        <p:xfrm>
          <a:off x="264875" y="6471900"/>
          <a:ext cx="3000000" cy="3000000"/>
        </p:xfrm>
        <a:graphic>
          <a:graphicData uri="http://schemas.openxmlformats.org/drawingml/2006/table">
            <a:tbl>
              <a:tblPr>
                <a:noFill/>
                <a:tableStyleId>{43B3D2DE-DFB7-4573-AEEA-07B888248A02}</a:tableStyleId>
              </a:tblPr>
              <a:tblGrid>
                <a:gridCol w="2897075"/>
                <a:gridCol w="4345575"/>
              </a:tblGrid>
              <a:tr h="1074675">
                <a:tc>
                  <a:txBody>
                    <a:bodyPr/>
                    <a:lstStyle/>
                    <a:p>
                      <a:pPr indent="0" lvl="0" marL="0" rtl="0" algn="ctr">
                        <a:spcBef>
                          <a:spcPts val="0"/>
                        </a:spcBef>
                        <a:spcAft>
                          <a:spcPts val="0"/>
                        </a:spcAft>
                        <a:buNone/>
                      </a:pPr>
                      <a:r>
                        <a:rPr lang="en" sz="1800">
                          <a:solidFill>
                            <a:schemeClr val="dk1"/>
                          </a:solidFill>
                          <a:latin typeface="Open Sans"/>
                          <a:ea typeface="Open Sans"/>
                          <a:cs typeface="Open Sans"/>
                          <a:sym typeface="Open Sans"/>
                        </a:rPr>
                        <a:t>Goal of the test:</a:t>
                      </a:r>
                      <a:endParaRPr sz="1800">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sz="1800">
                          <a:solidFill>
                            <a:schemeClr val="dk2"/>
                          </a:solidFill>
                          <a:latin typeface="Open Sans"/>
                          <a:ea typeface="Open Sans"/>
                          <a:cs typeface="Open Sans"/>
                          <a:sym typeface="Open Sans"/>
                        </a:rPr>
                        <a:t>To see what images or videos have the highest engagement rates. </a:t>
                      </a:r>
                      <a:endParaRPr i="1" sz="1800">
                        <a:solidFill>
                          <a:schemeClr val="dk2"/>
                        </a:solidFill>
                        <a:latin typeface="Open Sans"/>
                        <a:ea typeface="Open Sans"/>
                        <a:cs typeface="Open Sans"/>
                        <a:sym typeface="Open Sans"/>
                      </a:endParaRPr>
                    </a:p>
                  </a:txBody>
                  <a:tcPr marT="91425" marB="91425" marR="91425" marL="91425"/>
                </a:tc>
              </a:tr>
              <a:tr h="1224875">
                <a:tc>
                  <a:txBody>
                    <a:bodyPr/>
                    <a:lstStyle/>
                    <a:p>
                      <a:pPr indent="0" lvl="0" marL="0" rtl="0" algn="ctr">
                        <a:spcBef>
                          <a:spcPts val="0"/>
                        </a:spcBef>
                        <a:spcAft>
                          <a:spcPts val="0"/>
                        </a:spcAft>
                        <a:buNone/>
                      </a:pPr>
                      <a:r>
                        <a:rPr lang="en" sz="1800">
                          <a:solidFill>
                            <a:schemeClr val="dk1"/>
                          </a:solidFill>
                          <a:latin typeface="Open Sans"/>
                          <a:ea typeface="Open Sans"/>
                          <a:cs typeface="Open Sans"/>
                          <a:sym typeface="Open Sans"/>
                        </a:rPr>
                        <a:t>Next steps:</a:t>
                      </a:r>
                      <a:endParaRPr sz="1800">
                        <a:solidFill>
                          <a:schemeClr val="dk1"/>
                        </a:solidFill>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i="1" lang="en" sz="1800">
                          <a:solidFill>
                            <a:schemeClr val="dk2"/>
                          </a:solidFill>
                          <a:latin typeface="Open Sans"/>
                          <a:ea typeface="Open Sans"/>
                          <a:cs typeface="Open Sans"/>
                          <a:sym typeface="Open Sans"/>
                        </a:rPr>
                        <a:t>If one of the images/videos has a higher engagement rate, then that image or video will be the one used to push the Pyur brand in ads.</a:t>
                      </a:r>
                      <a:endParaRPr i="1" sz="1800">
                        <a:solidFill>
                          <a:schemeClr val="dk2"/>
                        </a:solidFill>
                        <a:latin typeface="Open Sans"/>
                        <a:ea typeface="Open Sans"/>
                        <a:cs typeface="Open Sans"/>
                        <a:sym typeface="Open Sans"/>
                      </a:endParaRPr>
                    </a:p>
                  </a:txBody>
                  <a:tcPr marT="91425" marB="91425" marR="91425" marL="91425"/>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86"/>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Influencer Overview</a:t>
            </a:r>
            <a:endParaRPr sz="3200">
              <a:solidFill>
                <a:srgbClr val="02B3E4"/>
              </a:solidFill>
              <a:latin typeface="Open Sans Light"/>
              <a:ea typeface="Open Sans Light"/>
              <a:cs typeface="Open Sans Light"/>
              <a:sym typeface="Open Sans Light"/>
            </a:endParaRPr>
          </a:p>
        </p:txBody>
      </p:sp>
      <p:sp>
        <p:nvSpPr>
          <p:cNvPr id="394" name="Google Shape;394;p86"/>
          <p:cNvSpPr txBox="1"/>
          <p:nvPr>
            <p:ph idx="1" type="body"/>
          </p:nvPr>
        </p:nvSpPr>
        <p:spPr>
          <a:xfrm>
            <a:off x="264950" y="1911097"/>
            <a:ext cx="7242600" cy="18282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1" lang="en"/>
              <a:t>Based on the campaign brief</a:t>
            </a:r>
            <a:r>
              <a:rPr lang="en"/>
              <a:t>, provide an overview of the details of an influencer campaign you would create.</a:t>
            </a:r>
            <a:endParaRPr/>
          </a:p>
        </p:txBody>
      </p:sp>
      <p:graphicFrame>
        <p:nvGraphicFramePr>
          <p:cNvPr id="395" name="Google Shape;395;p86"/>
          <p:cNvGraphicFramePr/>
          <p:nvPr/>
        </p:nvGraphicFramePr>
        <p:xfrm>
          <a:off x="264900" y="3357650"/>
          <a:ext cx="3000000" cy="3000000"/>
        </p:xfrm>
        <a:graphic>
          <a:graphicData uri="http://schemas.openxmlformats.org/drawingml/2006/table">
            <a:tbl>
              <a:tblPr>
                <a:noFill/>
                <a:tableStyleId>{43B3D2DE-DFB7-4573-AEEA-07B888248A02}</a:tableStyleId>
              </a:tblPr>
              <a:tblGrid>
                <a:gridCol w="2256300"/>
                <a:gridCol w="4986300"/>
              </a:tblGrid>
              <a:tr h="1000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Influencers target audience</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Clr>
                          <a:schemeClr val="dk1"/>
                        </a:buClr>
                        <a:buSzPts val="1100"/>
                        <a:buFont typeface="Arial"/>
                        <a:buNone/>
                      </a:pPr>
                      <a:r>
                        <a:rPr lang="en">
                          <a:solidFill>
                            <a:schemeClr val="dk1"/>
                          </a:solidFill>
                        </a:rPr>
                        <a:t>21-45 year old men and women who strive to live clean, healthy lives.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00000">
                <a:tc>
                  <a:txBody>
                    <a:bodyPr/>
                    <a:lstStyle/>
                    <a:p>
                      <a:pPr indent="0" lvl="0" marL="0" rtl="0" algn="ctr">
                        <a:spcBef>
                          <a:spcPts val="0"/>
                        </a:spcBef>
                        <a:spcAft>
                          <a:spcPts val="0"/>
                        </a:spcAft>
                        <a:buClr>
                          <a:schemeClr val="dk1"/>
                        </a:buClr>
                        <a:buSzPts val="1100"/>
                        <a:buFont typeface="Arial"/>
                        <a:buNone/>
                      </a:pPr>
                      <a:r>
                        <a:rPr b="1" lang="en">
                          <a:solidFill>
                            <a:schemeClr val="dk1"/>
                          </a:solidFill>
                          <a:highlight>
                            <a:schemeClr val="lt1"/>
                          </a:highlight>
                          <a:latin typeface="Open Sans"/>
                          <a:ea typeface="Open Sans"/>
                          <a:cs typeface="Open Sans"/>
                          <a:sym typeface="Open Sans"/>
                        </a:rPr>
                        <a:t>Type of influencer</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lang="en"/>
                        <a:t>Nano influencer</a:t>
                      </a:r>
                      <a:endParaRPr/>
                    </a:p>
                  </a:txBody>
                  <a:tcPr marT="91425" marB="91425" marR="91425" marL="91425"/>
                </a:tc>
              </a:tr>
              <a:tr h="100000">
                <a:tc>
                  <a:txBody>
                    <a:bodyPr/>
                    <a:lstStyle/>
                    <a:p>
                      <a:pPr indent="0" lvl="0" marL="0" rtl="0" algn="ctr">
                        <a:spcBef>
                          <a:spcPts val="0"/>
                        </a:spcBef>
                        <a:spcAft>
                          <a:spcPts val="0"/>
                        </a:spcAft>
                        <a:buClr>
                          <a:schemeClr val="dk1"/>
                        </a:buClr>
                        <a:buSzPts val="1100"/>
                        <a:buFont typeface="Arial"/>
                        <a:buNone/>
                      </a:pPr>
                      <a:r>
                        <a:rPr b="1" lang="en">
                          <a:solidFill>
                            <a:schemeClr val="dk1"/>
                          </a:solidFill>
                          <a:highlight>
                            <a:schemeClr val="lt1"/>
                          </a:highlight>
                          <a:latin typeface="Open Sans"/>
                          <a:ea typeface="Open Sans"/>
                          <a:cs typeface="Open Sans"/>
                          <a:sym typeface="Open Sans"/>
                        </a:rPr>
                        <a:t>Activation Channels</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None/>
                      </a:pPr>
                      <a:r>
                        <a:rPr lang="en"/>
                        <a:t>Giveaway contest </a:t>
                      </a:r>
                      <a:r>
                        <a:rPr lang="en"/>
                        <a:t>with an influencer on Instagram. </a:t>
                      </a:r>
                      <a:endParaRPr/>
                    </a:p>
                  </a:txBody>
                  <a:tcPr marT="91425" marB="91425" marR="91425" marL="91425"/>
                </a:tc>
              </a:tr>
              <a:tr h="1000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Launch date</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Clr>
                          <a:schemeClr val="dk1"/>
                        </a:buClr>
                        <a:buSzPts val="1100"/>
                        <a:buFont typeface="Arial"/>
                        <a:buNone/>
                      </a:pPr>
                      <a:r>
                        <a:rPr lang="en">
                          <a:solidFill>
                            <a:schemeClr val="dk1"/>
                          </a:solidFill>
                        </a:rPr>
                        <a:t>October 1, 2024</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000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Duration</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Clr>
                          <a:schemeClr val="dk1"/>
                        </a:buClr>
                        <a:buSzPts val="1100"/>
                        <a:buFont typeface="Arial"/>
                        <a:buNone/>
                      </a:pPr>
                      <a:r>
                        <a:rPr lang="en">
                          <a:solidFill>
                            <a:schemeClr val="dk1"/>
                          </a:solidFill>
                        </a:rPr>
                        <a:t>3 month</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00000">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Total Cost</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Clr>
                          <a:schemeClr val="dk1"/>
                        </a:buClr>
                        <a:buSzPts val="1100"/>
                        <a:buFont typeface="Arial"/>
                        <a:buNone/>
                      </a:pPr>
                      <a:r>
                        <a:rPr lang="en">
                          <a:solidFill>
                            <a:schemeClr val="dk1"/>
                          </a:solidFill>
                        </a:rPr>
                        <a:t>$2000</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r h="1232875">
                <a:tc>
                  <a:txBody>
                    <a:bodyPr/>
                    <a:lstStyle/>
                    <a:p>
                      <a:pPr indent="0" lvl="0" marL="0" rtl="0" algn="ctr">
                        <a:spcBef>
                          <a:spcPts val="0"/>
                        </a:spcBef>
                        <a:spcAft>
                          <a:spcPts val="0"/>
                        </a:spcAft>
                        <a:buNone/>
                      </a:pPr>
                      <a:r>
                        <a:rPr b="1" lang="en">
                          <a:solidFill>
                            <a:schemeClr val="dk1"/>
                          </a:solidFill>
                          <a:highlight>
                            <a:schemeClr val="lt1"/>
                          </a:highlight>
                          <a:latin typeface="Open Sans"/>
                          <a:ea typeface="Open Sans"/>
                          <a:cs typeface="Open Sans"/>
                          <a:sym typeface="Open Sans"/>
                        </a:rPr>
                        <a:t>Proposed tactic</a:t>
                      </a:r>
                      <a:endParaRPr b="1">
                        <a:solidFill>
                          <a:schemeClr val="dk1"/>
                        </a:solidFill>
                        <a:highlight>
                          <a:schemeClr val="lt1"/>
                        </a:highlight>
                        <a:latin typeface="Open Sans"/>
                        <a:ea typeface="Open Sans"/>
                        <a:cs typeface="Open Sans"/>
                        <a:sym typeface="Open Sans"/>
                      </a:endParaRPr>
                    </a:p>
                  </a:txBody>
                  <a:tcPr marT="91425" marB="91425" marR="91425" marL="91425" anchor="ctr"/>
                </a:tc>
                <a:tc>
                  <a:txBody>
                    <a:bodyPr/>
                    <a:lstStyle/>
                    <a:p>
                      <a:pPr indent="0" lvl="0" marL="0" rtl="0" algn="l">
                        <a:spcBef>
                          <a:spcPts val="0"/>
                        </a:spcBef>
                        <a:spcAft>
                          <a:spcPts val="0"/>
                        </a:spcAft>
                        <a:buClr>
                          <a:schemeClr val="dk1"/>
                        </a:buClr>
                        <a:buSzPts val="1100"/>
                        <a:buFont typeface="Arial"/>
                        <a:buNone/>
                      </a:pPr>
                      <a:r>
                        <a:rPr lang="en">
                          <a:solidFill>
                            <a:schemeClr val="dk1"/>
                          </a:solidFill>
                        </a:rPr>
                        <a:t>By using a giveaway contest with an influencer on Instagram, we would be raising awareness with our brand and what our skincare products do, and get our products into the hands of someone who would potentially be a repeat customer. </a:t>
                      </a:r>
                      <a:endParaRPr i="1">
                        <a:solidFill>
                          <a:srgbClr val="525C65"/>
                        </a:solidFill>
                        <a:highlight>
                          <a:schemeClr val="lt1"/>
                        </a:highlight>
                        <a:latin typeface="Open Sans Light"/>
                        <a:ea typeface="Open Sans Light"/>
                        <a:cs typeface="Open Sans Light"/>
                        <a:sym typeface="Open Sans Light"/>
                      </a:endParaRPr>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6" name="Shape 256"/>
        <p:cNvGrpSpPr/>
        <p:nvPr/>
      </p:nvGrpSpPr>
      <p:grpSpPr>
        <a:xfrm>
          <a:off x="0" y="0"/>
          <a:ext cx="0" cy="0"/>
          <a:chOff x="0" y="0"/>
          <a:chExt cx="0" cy="0"/>
        </a:xfrm>
      </p:grpSpPr>
      <p:sp>
        <p:nvSpPr>
          <p:cNvPr id="257" name="Google Shape;257;p68"/>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3200">
                <a:latin typeface="Open Sans Light"/>
                <a:ea typeface="Open Sans Light"/>
                <a:cs typeface="Open Sans Light"/>
                <a:sym typeface="Open Sans Light"/>
              </a:rPr>
              <a:t>About the company</a:t>
            </a:r>
            <a:endParaRPr sz="3200">
              <a:solidFill>
                <a:srgbClr val="2E3D49"/>
              </a:solidFill>
              <a:latin typeface="Open Sans Light"/>
              <a:ea typeface="Open Sans Light"/>
              <a:cs typeface="Open Sans Light"/>
              <a:sym typeface="Open Sans Light"/>
            </a:endParaRPr>
          </a:p>
        </p:txBody>
      </p:sp>
      <p:sp>
        <p:nvSpPr>
          <p:cNvPr id="258" name="Google Shape;258;p68"/>
          <p:cNvSpPr txBox="1"/>
          <p:nvPr/>
        </p:nvSpPr>
        <p:spPr>
          <a:xfrm>
            <a:off x="280650" y="1926975"/>
            <a:ext cx="7211100" cy="70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PYUR(commonly known as PYURLondon) is a British multinational skincare brand, now owned by parent company Coty, Inc. PYUR was founded by John Pyur as a shaving cream in 1945, in Regent Street, London, England.[1] Within a year of opening, John Pyur came to create many men's and women’s grooming products, including his best-known, three-step skincare regimen solution.</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With creative success with these products, PYUR began creating products such as beard oil, hand creams, cleansing solutions, shaving products for women, and mouth rinses. Today, the brand is one of the world's most popular unisex skincare brands.</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Company website: </a:t>
            </a:r>
            <a:r>
              <a:rPr lang="en" sz="2000" u="sng">
                <a:solidFill>
                  <a:schemeClr val="hlink"/>
                </a:solidFill>
                <a:latin typeface="Open Sans Light"/>
                <a:ea typeface="Open Sans Light"/>
                <a:cs typeface="Open Sans Light"/>
                <a:sym typeface="Open Sans Light"/>
                <a:hlinkClick r:id="rId4"/>
              </a:rPr>
              <a:t>https://udacity.github.io/nd018-Social-Media-Marketing/</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1200"/>
              </a:spcAft>
              <a:buClr>
                <a:schemeClr val="dk1"/>
              </a:buClr>
              <a:buSzPts val="1100"/>
              <a:buFont typeface="Arial"/>
              <a:buNone/>
            </a:pPr>
            <a:r>
              <a:t/>
            </a:r>
            <a:endParaRPr sz="2000">
              <a:solidFill>
                <a:srgbClr val="525C65"/>
              </a:solidFill>
              <a:latin typeface="Open Sans Light"/>
              <a:ea typeface="Open Sans Light"/>
              <a:cs typeface="Open Sans Light"/>
              <a:sym typeface="Open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 name="Shape 262"/>
        <p:cNvGrpSpPr/>
        <p:nvPr/>
      </p:nvGrpSpPr>
      <p:grpSpPr>
        <a:xfrm>
          <a:off x="0" y="0"/>
          <a:ext cx="0" cy="0"/>
          <a:chOff x="0" y="0"/>
          <a:chExt cx="0" cy="0"/>
        </a:xfrm>
      </p:grpSpPr>
      <p:sp>
        <p:nvSpPr>
          <p:cNvPr id="263" name="Google Shape;263;p69"/>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3200">
                <a:latin typeface="Open Sans Light"/>
                <a:ea typeface="Open Sans Light"/>
                <a:cs typeface="Open Sans Light"/>
                <a:sym typeface="Open Sans Light"/>
              </a:rPr>
              <a:t>Objective</a:t>
            </a:r>
            <a:endParaRPr sz="3200">
              <a:solidFill>
                <a:srgbClr val="2E3D49"/>
              </a:solidFill>
              <a:latin typeface="Open Sans Light"/>
              <a:ea typeface="Open Sans Light"/>
              <a:cs typeface="Open Sans Light"/>
              <a:sym typeface="Open Sans Light"/>
            </a:endParaRPr>
          </a:p>
        </p:txBody>
      </p:sp>
      <p:sp>
        <p:nvSpPr>
          <p:cNvPr id="264" name="Google Shape;264;p69"/>
          <p:cNvSpPr txBox="1"/>
          <p:nvPr/>
        </p:nvSpPr>
        <p:spPr>
          <a:xfrm>
            <a:off x="280650" y="1926975"/>
            <a:ext cx="7211100" cy="70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PYUR’s history is rooted in innovation from inventing the first shaving solution to stop ingrown hairs, making skin smooth and clear of discoloration from acne marks. The brand strives to constantly evolve Pyur’s world-renowned plant-based, non-chemical-based ingredients available in skin care today. The project consists in developing an advertising marketing campaign for the new fall season to increase awareness of PYUR’s new 3-step solution in New York, Chicago, Miami, Dallas, Houston, and Los Angeles markets. </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1200"/>
              </a:spcAft>
              <a:buClr>
                <a:schemeClr val="dk1"/>
              </a:buClr>
              <a:buSzPts val="1100"/>
              <a:buFont typeface="Arial"/>
              <a:buNone/>
            </a:pPr>
            <a:r>
              <a:rPr b="1" lang="en" sz="2000">
                <a:solidFill>
                  <a:srgbClr val="525C65"/>
                </a:solidFill>
                <a:latin typeface="Open Sans"/>
                <a:ea typeface="Open Sans"/>
                <a:cs typeface="Open Sans"/>
                <a:sym typeface="Open Sans"/>
              </a:rPr>
              <a:t>The campaign needs to have A/B tests to understand how the campaign performs for their targeted audience of men vs. women.</a:t>
            </a:r>
            <a:endParaRPr b="1" sz="2000">
              <a:solidFill>
                <a:srgbClr val="525C65"/>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8" name="Shape 268"/>
        <p:cNvGrpSpPr/>
        <p:nvPr/>
      </p:nvGrpSpPr>
      <p:grpSpPr>
        <a:xfrm>
          <a:off x="0" y="0"/>
          <a:ext cx="0" cy="0"/>
          <a:chOff x="0" y="0"/>
          <a:chExt cx="0" cy="0"/>
        </a:xfrm>
      </p:grpSpPr>
      <p:sp>
        <p:nvSpPr>
          <p:cNvPr id="269" name="Google Shape;269;p70"/>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3200">
                <a:latin typeface="Open Sans Light"/>
                <a:ea typeface="Open Sans Light"/>
                <a:cs typeface="Open Sans Light"/>
                <a:sym typeface="Open Sans Light"/>
              </a:rPr>
              <a:t>Target, Brand Voice and Insight</a:t>
            </a:r>
            <a:endParaRPr sz="3200">
              <a:solidFill>
                <a:srgbClr val="2E3D49"/>
              </a:solidFill>
              <a:latin typeface="Open Sans Light"/>
              <a:ea typeface="Open Sans Light"/>
              <a:cs typeface="Open Sans Light"/>
              <a:sym typeface="Open Sans Light"/>
            </a:endParaRPr>
          </a:p>
        </p:txBody>
      </p:sp>
      <p:sp>
        <p:nvSpPr>
          <p:cNvPr id="270" name="Google Shape;270;p70"/>
          <p:cNvSpPr txBox="1"/>
          <p:nvPr/>
        </p:nvSpPr>
        <p:spPr>
          <a:xfrm>
            <a:off x="280650" y="1926975"/>
            <a:ext cx="7211100" cy="70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Target</a:t>
            </a:r>
            <a:endParaRPr b="1" sz="2000">
              <a:solidFill>
                <a:srgbClr val="525C65"/>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Men and women in the United States between the ages of 21-45 who care about clearer, healthy-looking skin. Consumers using PYUR products should feel confident, clean, fresh, healthy; with a young spirit, free, and simple.</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Brand Voice</a:t>
            </a:r>
            <a:endParaRPr b="1" sz="2000">
              <a:solidFill>
                <a:srgbClr val="525C65"/>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Proven to work, Trustworthy, Modern, Innovative, Informative, Stylish.</a:t>
            </a:r>
            <a:endParaRPr sz="2000">
              <a:solidFill>
                <a:srgbClr val="525C65"/>
              </a:solidFill>
              <a:latin typeface="Open Sans Light"/>
              <a:ea typeface="Open Sans Light"/>
              <a:cs typeface="Open Sans Light"/>
              <a:sym typeface="Open Sans Light"/>
            </a:endParaRPr>
          </a:p>
          <a:p>
            <a:pPr indent="0" lvl="0" marL="0" marR="0" rtl="0" algn="l">
              <a:lnSpc>
                <a:spcPct val="115000"/>
              </a:lnSpc>
              <a:spcBef>
                <a:spcPts val="12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Insight</a:t>
            </a:r>
            <a:endParaRPr b="1" sz="2000">
              <a:solidFill>
                <a:srgbClr val="525C65"/>
              </a:solidFill>
              <a:latin typeface="Open Sans"/>
              <a:ea typeface="Open Sans"/>
              <a:cs typeface="Open Sans"/>
              <a:sym typeface="Open Sans"/>
            </a:endParaRPr>
          </a:p>
          <a:p>
            <a:pPr indent="0" lvl="0" marL="0" marR="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No more acne and skin discoloration.100% SAW SOFTER, SMOOTHER SKIN.</a:t>
            </a:r>
            <a:endParaRPr sz="2000">
              <a:solidFill>
                <a:srgbClr val="525C65"/>
              </a:solidFill>
              <a:latin typeface="Open Sans Light"/>
              <a:ea typeface="Open Sans Light"/>
              <a:cs typeface="Open Sans Light"/>
              <a:sym typeface="Open Sans Light"/>
            </a:endParaRPr>
          </a:p>
          <a:p>
            <a:pPr indent="0" lvl="0" marL="0" marR="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Our 3-step system clarifies, unclogs pores, moisturizes the skin, helps fight blemishes, irritation, and evens out skin tone.</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8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Consumer Message Takeaway</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Skincare to accommodate an active lifestyle.</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1200"/>
              </a:spcAft>
              <a:buClr>
                <a:schemeClr val="dk1"/>
              </a:buClr>
              <a:buSzPts val="1100"/>
              <a:buFont typeface="Arial"/>
              <a:buNone/>
            </a:pPr>
            <a:r>
              <a:t/>
            </a:r>
            <a:endParaRPr sz="2000">
              <a:solidFill>
                <a:srgbClr val="525C65"/>
              </a:solidFill>
              <a:latin typeface="Open Sans Light"/>
              <a:ea typeface="Open Sans Light"/>
              <a:cs typeface="Open Sans Light"/>
              <a:sym typeface="Open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4" name="Shape 274"/>
        <p:cNvGrpSpPr/>
        <p:nvPr/>
      </p:nvGrpSpPr>
      <p:grpSpPr>
        <a:xfrm>
          <a:off x="0" y="0"/>
          <a:ext cx="0" cy="0"/>
          <a:chOff x="0" y="0"/>
          <a:chExt cx="0" cy="0"/>
        </a:xfrm>
      </p:grpSpPr>
      <p:sp>
        <p:nvSpPr>
          <p:cNvPr id="275" name="Google Shape;275;p71"/>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3200">
                <a:latin typeface="Open Sans Light"/>
                <a:ea typeface="Open Sans Light"/>
                <a:cs typeface="Open Sans Light"/>
                <a:sym typeface="Open Sans Light"/>
              </a:rPr>
              <a:t>Requirements and Budget</a:t>
            </a:r>
            <a:endParaRPr sz="3200">
              <a:solidFill>
                <a:srgbClr val="2E3D49"/>
              </a:solidFill>
              <a:latin typeface="Open Sans Light"/>
              <a:ea typeface="Open Sans Light"/>
              <a:cs typeface="Open Sans Light"/>
              <a:sym typeface="Open Sans Light"/>
            </a:endParaRPr>
          </a:p>
        </p:txBody>
      </p:sp>
      <p:sp>
        <p:nvSpPr>
          <p:cNvPr id="276" name="Google Shape;276;p71"/>
          <p:cNvSpPr txBox="1"/>
          <p:nvPr/>
        </p:nvSpPr>
        <p:spPr>
          <a:xfrm>
            <a:off x="280650" y="1926975"/>
            <a:ext cx="7211100" cy="705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Mandatory Requirements</a:t>
            </a:r>
            <a:endParaRPr b="1" sz="2000">
              <a:solidFill>
                <a:srgbClr val="525C65"/>
              </a:solidFill>
              <a:latin typeface="Open Sans"/>
              <a:ea typeface="Open Sans"/>
              <a:cs typeface="Open Sans"/>
              <a:sym typeface="Open Sans"/>
            </a:endParaRPr>
          </a:p>
          <a:p>
            <a:pPr indent="-228600" lvl="0" marL="45720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 	Facebook paid media plan</a:t>
            </a:r>
            <a:endParaRPr sz="2000">
              <a:solidFill>
                <a:srgbClr val="525C65"/>
              </a:solidFill>
              <a:latin typeface="Open Sans Light"/>
              <a:ea typeface="Open Sans Light"/>
              <a:cs typeface="Open Sans Light"/>
              <a:sym typeface="Open Sans Light"/>
            </a:endParaRPr>
          </a:p>
          <a:p>
            <a:pPr indent="-228600" lvl="0" marL="45720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 	A three-month organic social media campaign that features a Livestream activation OR a giveaway contest w/ an influencer</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b="1" lang="en" sz="2000">
                <a:solidFill>
                  <a:srgbClr val="525C65"/>
                </a:solidFill>
                <a:latin typeface="Open Sans"/>
                <a:ea typeface="Open Sans"/>
                <a:cs typeface="Open Sans"/>
                <a:sym typeface="Open Sans"/>
              </a:rPr>
              <a:t>Campaign Budget</a:t>
            </a:r>
            <a:endParaRPr b="1" sz="2000">
              <a:solidFill>
                <a:srgbClr val="525C65"/>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Paid Media: $8000</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Influencer campaign: $2000</a:t>
            </a:r>
            <a:endParaRPr b="1"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2000">
              <a:solidFill>
                <a:srgbClr val="525C65"/>
              </a:solidFill>
              <a:latin typeface="Open Sans Light"/>
              <a:ea typeface="Open Sans Light"/>
              <a:cs typeface="Open Sans Light"/>
              <a:sym typeface="Open Sans Light"/>
            </a:endParaRPr>
          </a:p>
          <a:p>
            <a:pPr indent="0" lvl="0" marL="0" rtl="0" algn="l">
              <a:lnSpc>
                <a:spcPct val="115000"/>
              </a:lnSpc>
              <a:spcBef>
                <a:spcPts val="1200"/>
              </a:spcBef>
              <a:spcAft>
                <a:spcPts val="1200"/>
              </a:spcAft>
              <a:buClr>
                <a:schemeClr val="dk1"/>
              </a:buClr>
              <a:buSzPts val="1100"/>
              <a:buFont typeface="Arial"/>
              <a:buNone/>
            </a:pPr>
            <a:r>
              <a:rPr lang="en" sz="2000">
                <a:solidFill>
                  <a:srgbClr val="525C65"/>
                </a:solidFill>
                <a:latin typeface="Open Sans Light"/>
                <a:ea typeface="Open Sans Light"/>
                <a:cs typeface="Open Sans Light"/>
                <a:sym typeface="Open Sans Light"/>
              </a:rPr>
              <a:t> </a:t>
            </a:r>
            <a:endParaRPr sz="2000">
              <a:solidFill>
                <a:srgbClr val="525C65"/>
              </a:solidFill>
              <a:latin typeface="Open Sans Light"/>
              <a:ea typeface="Open Sans Light"/>
              <a:cs typeface="Open Sans Light"/>
              <a:sym typeface="Open Sa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0" name="Shape 280"/>
        <p:cNvGrpSpPr/>
        <p:nvPr/>
      </p:nvGrpSpPr>
      <p:grpSpPr>
        <a:xfrm>
          <a:off x="0" y="0"/>
          <a:ext cx="0" cy="0"/>
          <a:chOff x="0" y="0"/>
          <a:chExt cx="0" cy="0"/>
        </a:xfrm>
      </p:grpSpPr>
      <p:sp>
        <p:nvSpPr>
          <p:cNvPr id="281" name="Google Shape;281;p72"/>
          <p:cNvSpPr txBox="1"/>
          <p:nvPr>
            <p:ph type="ctrTitle"/>
          </p:nvPr>
        </p:nvSpPr>
        <p:spPr>
          <a:xfrm>
            <a:off x="347400" y="1947675"/>
            <a:ext cx="7077600" cy="291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rgbClr val="FAFBFC"/>
                </a:solidFill>
                <a:latin typeface="Open Sans Light"/>
                <a:ea typeface="Open Sans Light"/>
                <a:cs typeface="Open Sans Light"/>
                <a:sym typeface="Open Sans Light"/>
              </a:rPr>
              <a:t>Organic Social Media Strategy</a:t>
            </a:r>
            <a:endParaRPr sz="4800">
              <a:solidFill>
                <a:srgbClr val="FAFBFC"/>
              </a:solidFill>
              <a:latin typeface="Open Sans Light"/>
              <a:ea typeface="Open Sans Light"/>
              <a:cs typeface="Open Sans Light"/>
              <a:sym typeface="Open Sans Light"/>
            </a:endParaRPr>
          </a:p>
        </p:txBody>
      </p:sp>
      <p:sp>
        <p:nvSpPr>
          <p:cNvPr id="282" name="Google Shape;282;p72"/>
          <p:cNvSpPr/>
          <p:nvPr/>
        </p:nvSpPr>
        <p:spPr>
          <a:xfrm>
            <a:off x="964649" y="4818975"/>
            <a:ext cx="716700" cy="44100"/>
          </a:xfrm>
          <a:prstGeom prst="rect">
            <a:avLst/>
          </a:prstGeom>
          <a:solidFill>
            <a:srgbClr val="15C26B"/>
          </a:solidFill>
          <a:ln>
            <a:noFill/>
          </a:ln>
        </p:spPr>
        <p:txBody>
          <a:bodyPr anchorCtr="0" anchor="ctr" bIns="26775" lIns="26775" spcFirstLastPara="1" rIns="26775" wrap="square" tIns="26775">
            <a:noAutofit/>
          </a:bodyPr>
          <a:lstStyle/>
          <a:p>
            <a:pPr indent="0" lvl="0" marL="0" marR="0" rtl="0" algn="ctr">
              <a:lnSpc>
                <a:spcPct val="100000"/>
              </a:lnSpc>
              <a:spcBef>
                <a:spcPts val="0"/>
              </a:spcBef>
              <a:spcAft>
                <a:spcPts val="0"/>
              </a:spcAft>
              <a:buClr>
                <a:srgbClr val="FFFFFF"/>
              </a:buClr>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73"/>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Insights and Recommendations</a:t>
            </a:r>
            <a:endParaRPr sz="3200">
              <a:solidFill>
                <a:srgbClr val="02B3E4"/>
              </a:solidFill>
              <a:latin typeface="Open Sans Light"/>
              <a:ea typeface="Open Sans Light"/>
              <a:cs typeface="Open Sans Light"/>
              <a:sym typeface="Open Sans Light"/>
            </a:endParaRPr>
          </a:p>
        </p:txBody>
      </p:sp>
      <p:graphicFrame>
        <p:nvGraphicFramePr>
          <p:cNvPr id="288" name="Google Shape;288;p73"/>
          <p:cNvGraphicFramePr/>
          <p:nvPr/>
        </p:nvGraphicFramePr>
        <p:xfrm>
          <a:off x="375050" y="1990163"/>
          <a:ext cx="3000000" cy="3000000"/>
        </p:xfrm>
        <a:graphic>
          <a:graphicData uri="http://schemas.openxmlformats.org/drawingml/2006/table">
            <a:tbl>
              <a:tblPr>
                <a:noFill/>
                <a:tableStyleId>{43B3D2DE-DFB7-4573-AEEA-07B888248A02}</a:tableStyleId>
              </a:tblPr>
              <a:tblGrid>
                <a:gridCol w="460475"/>
                <a:gridCol w="6566150"/>
              </a:tblGrid>
              <a:tr h="1356650">
                <a:tc gridSpan="2">
                  <a:txBody>
                    <a:bodyPr/>
                    <a:lstStyle/>
                    <a:p>
                      <a:pPr indent="0" lvl="0" marL="0" rtl="0" algn="l">
                        <a:lnSpc>
                          <a:spcPct val="120000"/>
                        </a:lnSpc>
                        <a:spcBef>
                          <a:spcPts val="0"/>
                        </a:spcBef>
                        <a:spcAft>
                          <a:spcPts val="0"/>
                        </a:spcAft>
                        <a:buNone/>
                      </a:pPr>
                      <a:r>
                        <a:rPr lang="en" sz="2000">
                          <a:solidFill>
                            <a:srgbClr val="525C65"/>
                          </a:solidFill>
                          <a:highlight>
                            <a:schemeClr val="lt1"/>
                          </a:highlight>
                          <a:latin typeface="Open Sans Light"/>
                          <a:ea typeface="Open Sans Light"/>
                          <a:cs typeface="Open Sans Light"/>
                          <a:sym typeface="Open Sans Light"/>
                        </a:rPr>
                        <a:t>Review the Fall 2023 Facebook awareness campaign dataset under the </a:t>
                      </a:r>
                      <a:r>
                        <a:rPr b="1" lang="en" sz="2000">
                          <a:solidFill>
                            <a:srgbClr val="525C65"/>
                          </a:solidFill>
                          <a:highlight>
                            <a:schemeClr val="lt1"/>
                          </a:highlight>
                          <a:latin typeface="Open Sans"/>
                          <a:ea typeface="Open Sans"/>
                          <a:cs typeface="Open Sans"/>
                          <a:sym typeface="Open Sans"/>
                        </a:rPr>
                        <a:t>Facebook Organic Data</a:t>
                      </a:r>
                      <a:r>
                        <a:rPr lang="en" sz="2000">
                          <a:solidFill>
                            <a:srgbClr val="525C65"/>
                          </a:solidFill>
                          <a:highlight>
                            <a:schemeClr val="lt1"/>
                          </a:highlight>
                          <a:latin typeface="Open Sans Light"/>
                          <a:ea typeface="Open Sans Light"/>
                          <a:cs typeface="Open Sans Light"/>
                          <a:sym typeface="Open Sans Light"/>
                        </a:rPr>
                        <a:t> tab. Identify 3 key insights/observations and one improvement for each.</a:t>
                      </a:r>
                      <a:endParaRPr sz="2000">
                        <a:solidFill>
                          <a:srgbClr val="525C65"/>
                        </a:solidFill>
                        <a:highlight>
                          <a:schemeClr val="lt1"/>
                        </a:highlight>
                        <a:latin typeface="Open Sans Light"/>
                        <a:ea typeface="Open Sans Light"/>
                        <a:cs typeface="Open Sans Light"/>
                        <a:sym typeface="Open Sans Light"/>
                      </a:endParaRPr>
                    </a:p>
                    <a:p>
                      <a:pPr indent="0" lvl="0" marL="0" rtl="0" algn="l">
                        <a:lnSpc>
                          <a:spcPct val="120000"/>
                        </a:lnSpc>
                        <a:spcBef>
                          <a:spcPts val="0"/>
                        </a:spcBef>
                        <a:spcAft>
                          <a:spcPts val="0"/>
                        </a:spcAft>
                        <a:buNone/>
                      </a:pPr>
                      <a:r>
                        <a:t/>
                      </a:r>
                      <a:endParaRPr sz="2000">
                        <a:solidFill>
                          <a:srgbClr val="525C65"/>
                        </a:solidFill>
                        <a:highlight>
                          <a:schemeClr val="lt1"/>
                        </a:highlight>
                        <a:latin typeface="Open Sans Light"/>
                        <a:ea typeface="Open Sans Light"/>
                        <a:cs typeface="Open Sans Light"/>
                        <a:sym typeface="Open Sans Light"/>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r>
              <a:tr h="745525">
                <a:tc rowSpan="2">
                  <a:txBody>
                    <a:bodyPr/>
                    <a:lstStyle/>
                    <a:p>
                      <a:pPr indent="0" lvl="0" marL="0" rtl="0" algn="l">
                        <a:lnSpc>
                          <a:spcPct val="115000"/>
                        </a:lnSpc>
                        <a:spcBef>
                          <a:spcPts val="0"/>
                        </a:spcBef>
                        <a:spcAft>
                          <a:spcPts val="1600"/>
                        </a:spcAft>
                        <a:buNone/>
                      </a:pPr>
                      <a:r>
                        <a:rPr lang="en" sz="1800">
                          <a:solidFill>
                            <a:srgbClr val="525C65"/>
                          </a:solidFill>
                          <a:latin typeface="Open Sans Light"/>
                          <a:ea typeface="Open Sans Light"/>
                          <a:cs typeface="Open Sans Light"/>
                          <a:sym typeface="Open Sans Light"/>
                        </a:rPr>
                        <a:t>1</a:t>
                      </a:r>
                      <a:endParaRPr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Clr>
                          <a:schemeClr val="dk1"/>
                        </a:buClr>
                        <a:buSzPts val="1100"/>
                        <a:buFont typeface="Arial"/>
                        <a:buNone/>
                      </a:pPr>
                      <a:r>
                        <a:rPr i="1" lang="en" sz="1800">
                          <a:solidFill>
                            <a:srgbClr val="525C65"/>
                          </a:solidFill>
                          <a:highlight>
                            <a:schemeClr val="lt1"/>
                          </a:highlight>
                          <a:latin typeface="Open Sans Light"/>
                          <a:ea typeface="Open Sans Light"/>
                          <a:cs typeface="Open Sans Light"/>
                          <a:sym typeface="Open Sans Light"/>
                        </a:rPr>
                        <a:t>Testimonials get the most reach, impressions, engagement, and views.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Increase the number of testimonial videos from two per week to three per week.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2</a:t>
                      </a:r>
                      <a:endParaRPr>
                        <a:latin typeface="Open Sans Light"/>
                        <a:ea typeface="Open Sans Light"/>
                        <a:cs typeface="Open Sans Light"/>
                        <a:sym typeface="Open San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How-tos get the least amount of reach, impressions and engagements.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Replace how-tos with </a:t>
                      </a:r>
                      <a:r>
                        <a:rPr i="1" lang="en" sz="1800">
                          <a:solidFill>
                            <a:srgbClr val="525C65"/>
                          </a:solidFill>
                          <a:highlight>
                            <a:schemeClr val="lt1"/>
                          </a:highlight>
                          <a:latin typeface="Open Sans Light"/>
                          <a:ea typeface="Open Sans Light"/>
                          <a:cs typeface="Open Sans Light"/>
                          <a:sym typeface="Open Sans Light"/>
                        </a:rPr>
                        <a:t>testimonials</a:t>
                      </a:r>
                      <a:r>
                        <a:rPr i="1" lang="en" sz="1800">
                          <a:solidFill>
                            <a:srgbClr val="525C65"/>
                          </a:solidFill>
                          <a:highlight>
                            <a:schemeClr val="lt1"/>
                          </a:highlight>
                          <a:latin typeface="Open Sans Light"/>
                          <a:ea typeface="Open Sans Light"/>
                          <a:cs typeface="Open Sans Light"/>
                          <a:sym typeface="Open Sans Light"/>
                        </a:rPr>
                        <a:t>, and include some how-to facts in the testimonials.</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3</a:t>
                      </a:r>
                      <a:endParaRPr>
                        <a:latin typeface="Open Sans Light"/>
                        <a:ea typeface="Open Sans Light"/>
                        <a:cs typeface="Open Sans Light"/>
                        <a:sym typeface="Open Sans Light"/>
                      </a:endParaRPr>
                    </a:p>
                    <a:p>
                      <a:pPr indent="0" lvl="0" marL="0" rtl="0" algn="l">
                        <a:lnSpc>
                          <a:spcPct val="115000"/>
                        </a:lnSpc>
                        <a:spcBef>
                          <a:spcPts val="0"/>
                        </a:spcBef>
                        <a:spcAft>
                          <a:spcPts val="1600"/>
                        </a:spcAft>
                        <a:buNone/>
                      </a:pPr>
                      <a:r>
                        <a:t/>
                      </a:r>
                      <a:endParaRPr i="1"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Posts with the most engagement were posted on weekends and Wednesdays.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93130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Limit posts on Monday, Tuesday and Thursday, and focus on Wednesday and the weekend.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74"/>
          <p:cNvSpPr txBox="1"/>
          <p:nvPr>
            <p:ph type="title"/>
          </p:nvPr>
        </p:nvSpPr>
        <p:spPr>
          <a:xfrm>
            <a:off x="264945" y="870271"/>
            <a:ext cx="7242600" cy="11199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3200">
                <a:solidFill>
                  <a:srgbClr val="02B3E4"/>
                </a:solidFill>
                <a:latin typeface="Open Sans Light"/>
                <a:ea typeface="Open Sans Light"/>
                <a:cs typeface="Open Sans Light"/>
                <a:sym typeface="Open Sans Light"/>
              </a:rPr>
              <a:t>Identify your platforms</a:t>
            </a:r>
            <a:endParaRPr sz="3200">
              <a:solidFill>
                <a:srgbClr val="02B3E4"/>
              </a:solidFill>
              <a:latin typeface="Open Sans Light"/>
              <a:ea typeface="Open Sans Light"/>
              <a:cs typeface="Open Sans Light"/>
              <a:sym typeface="Open Sans Light"/>
            </a:endParaRPr>
          </a:p>
        </p:txBody>
      </p:sp>
      <p:graphicFrame>
        <p:nvGraphicFramePr>
          <p:cNvPr id="294" name="Google Shape;294;p74"/>
          <p:cNvGraphicFramePr/>
          <p:nvPr/>
        </p:nvGraphicFramePr>
        <p:xfrm>
          <a:off x="375050" y="1990163"/>
          <a:ext cx="3000000" cy="3000000"/>
        </p:xfrm>
        <a:graphic>
          <a:graphicData uri="http://schemas.openxmlformats.org/drawingml/2006/table">
            <a:tbl>
              <a:tblPr>
                <a:noFill/>
                <a:tableStyleId>{43B3D2DE-DFB7-4573-AEEA-07B888248A02}</a:tableStyleId>
              </a:tblPr>
              <a:tblGrid>
                <a:gridCol w="460475"/>
                <a:gridCol w="6566150"/>
              </a:tblGrid>
              <a:tr h="1356650">
                <a:tc gridSpan="2">
                  <a:txBody>
                    <a:bodyPr/>
                    <a:lstStyle/>
                    <a:p>
                      <a:pPr indent="0" lvl="0" marL="0" rtl="0" algn="l">
                        <a:lnSpc>
                          <a:spcPct val="120000"/>
                        </a:lnSpc>
                        <a:spcBef>
                          <a:spcPts val="0"/>
                        </a:spcBef>
                        <a:spcAft>
                          <a:spcPts val="0"/>
                        </a:spcAft>
                        <a:buNone/>
                      </a:pPr>
                      <a:r>
                        <a:rPr lang="en" sz="2000">
                          <a:solidFill>
                            <a:srgbClr val="525C65"/>
                          </a:solidFill>
                          <a:highlight>
                            <a:schemeClr val="lt1"/>
                          </a:highlight>
                          <a:latin typeface="Open Sans Light"/>
                          <a:ea typeface="Open Sans Light"/>
                          <a:cs typeface="Open Sans Light"/>
                          <a:sym typeface="Open Sans Light"/>
                        </a:rPr>
                        <a:t>Based on the provided documents and campaign brief, identify</a:t>
                      </a:r>
                      <a:r>
                        <a:rPr b="1" lang="en" sz="2000">
                          <a:solidFill>
                            <a:srgbClr val="525C65"/>
                          </a:solidFill>
                          <a:highlight>
                            <a:schemeClr val="lt1"/>
                          </a:highlight>
                          <a:latin typeface="Open Sans"/>
                          <a:ea typeface="Open Sans"/>
                          <a:cs typeface="Open Sans"/>
                          <a:sym typeface="Open Sans"/>
                        </a:rPr>
                        <a:t> social media platforms</a:t>
                      </a:r>
                      <a:r>
                        <a:rPr lang="en" sz="2000">
                          <a:solidFill>
                            <a:srgbClr val="525C65"/>
                          </a:solidFill>
                          <a:highlight>
                            <a:schemeClr val="lt1"/>
                          </a:highlight>
                          <a:latin typeface="Open Sans Light"/>
                          <a:ea typeface="Open Sans Light"/>
                          <a:cs typeface="Open Sans Light"/>
                          <a:sym typeface="Open Sans Light"/>
                        </a:rPr>
                        <a:t> you will use to market.</a:t>
                      </a:r>
                      <a:endParaRPr sz="2000">
                        <a:solidFill>
                          <a:srgbClr val="525C65"/>
                        </a:solidFill>
                        <a:highlight>
                          <a:schemeClr val="lt1"/>
                        </a:highlight>
                        <a:latin typeface="Open Sans Light"/>
                        <a:ea typeface="Open Sans Light"/>
                        <a:cs typeface="Open Sans Light"/>
                        <a:sym typeface="Open Sans Light"/>
                      </a:endParaRPr>
                    </a:p>
                    <a:p>
                      <a:pPr indent="0" lvl="0" marL="0" rtl="0" algn="l">
                        <a:lnSpc>
                          <a:spcPct val="120000"/>
                        </a:lnSpc>
                        <a:spcBef>
                          <a:spcPts val="0"/>
                        </a:spcBef>
                        <a:spcAft>
                          <a:spcPts val="0"/>
                        </a:spcAft>
                        <a:buNone/>
                      </a:pPr>
                      <a:r>
                        <a:rPr lang="en" sz="2000">
                          <a:solidFill>
                            <a:srgbClr val="525C65"/>
                          </a:solidFill>
                          <a:highlight>
                            <a:schemeClr val="lt1"/>
                          </a:highlight>
                          <a:latin typeface="Open Sans Light"/>
                          <a:ea typeface="Open Sans Light"/>
                          <a:cs typeface="Open Sans Light"/>
                          <a:sym typeface="Open Sans Light"/>
                        </a:rPr>
                        <a:t>For each platform, explain why and how these platforms support your campaign objectives.</a:t>
                      </a:r>
                      <a:endParaRPr sz="2000">
                        <a:solidFill>
                          <a:srgbClr val="525C65"/>
                        </a:solidFill>
                        <a:highlight>
                          <a:schemeClr val="lt1"/>
                        </a:highlight>
                        <a:latin typeface="Open Sans Light"/>
                        <a:ea typeface="Open Sans Light"/>
                        <a:cs typeface="Open Sans Light"/>
                        <a:sym typeface="Open Sans Light"/>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r>
              <a:tr h="745525">
                <a:tc rowSpan="2">
                  <a:txBody>
                    <a:bodyPr/>
                    <a:lstStyle/>
                    <a:p>
                      <a:pPr indent="0" lvl="0" marL="0" rtl="0" algn="l">
                        <a:lnSpc>
                          <a:spcPct val="115000"/>
                        </a:lnSpc>
                        <a:spcBef>
                          <a:spcPts val="0"/>
                        </a:spcBef>
                        <a:spcAft>
                          <a:spcPts val="1600"/>
                        </a:spcAft>
                        <a:buNone/>
                      </a:pPr>
                      <a:r>
                        <a:rPr lang="en" sz="1800">
                          <a:solidFill>
                            <a:srgbClr val="525C65"/>
                          </a:solidFill>
                          <a:latin typeface="Open Sans Light"/>
                          <a:ea typeface="Open Sans Light"/>
                          <a:cs typeface="Open Sans Light"/>
                          <a:sym typeface="Open Sans Light"/>
                        </a:rPr>
                        <a:t>1</a:t>
                      </a:r>
                      <a:endParaRPr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b="1" i="1" lang="en" sz="1800">
                          <a:solidFill>
                            <a:srgbClr val="525C65"/>
                          </a:solidFill>
                          <a:highlight>
                            <a:schemeClr val="lt1"/>
                          </a:highlight>
                          <a:latin typeface="Open Sans"/>
                          <a:ea typeface="Open Sans"/>
                          <a:cs typeface="Open Sans"/>
                          <a:sym typeface="Open Sans"/>
                        </a:rPr>
                        <a:t>Facebook</a:t>
                      </a:r>
                      <a:endParaRPr b="1" i="1" sz="1800">
                        <a:solidFill>
                          <a:srgbClr val="525C65"/>
                        </a:solidFill>
                        <a:highlight>
                          <a:schemeClr val="lt1"/>
                        </a:highlight>
                        <a:latin typeface="Open Sans"/>
                        <a:ea typeface="Open Sans"/>
                        <a:cs typeface="Open Sans"/>
                        <a:sym typeface="Open San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Facebook allows us to use a wide range of formats for ads, which means we get to choose the best way to spread our message.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2</a:t>
                      </a:r>
                      <a:endParaRPr>
                        <a:latin typeface="Open Sans Light"/>
                        <a:ea typeface="Open Sans Light"/>
                        <a:cs typeface="Open Sans Light"/>
                        <a:sym typeface="Open San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Instagram</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0"/>
                        </a:spcAft>
                        <a:buClr>
                          <a:schemeClr val="dk1"/>
                        </a:buClr>
                        <a:buSzPts val="1100"/>
                        <a:buFont typeface="Arial"/>
                        <a:buNone/>
                      </a:pPr>
                      <a:r>
                        <a:rPr i="1" lang="en" sz="1800">
                          <a:solidFill>
                            <a:srgbClr val="525C65"/>
                          </a:solidFill>
                          <a:highlight>
                            <a:schemeClr val="lt1"/>
                          </a:highlight>
                          <a:latin typeface="Open Sans Light"/>
                          <a:ea typeface="Open Sans Light"/>
                          <a:cs typeface="Open Sans Light"/>
                          <a:sym typeface="Open Sans Light"/>
                        </a:rPr>
                        <a:t>Because Instagram is for beautiful images and videos, this would allow us to show off the product and provide longer videos than we can put on Tiktok. </a:t>
                      </a:r>
                      <a:endParaRPr i="1" sz="1800">
                        <a:solidFill>
                          <a:srgbClr val="525C65"/>
                        </a:solidFill>
                        <a:highlight>
                          <a:schemeClr val="lt1"/>
                        </a:highlight>
                        <a:latin typeface="Open Sans Light"/>
                        <a:ea typeface="Open Sans Light"/>
                        <a:cs typeface="Open Sans Light"/>
                        <a:sym typeface="Open Sans Light"/>
                      </a:endParaRPr>
                    </a:p>
                    <a:p>
                      <a:pPr indent="0" lvl="0" marL="0" rtl="0" algn="l">
                        <a:lnSpc>
                          <a:spcPct val="115000"/>
                        </a:lnSpc>
                        <a:spcBef>
                          <a:spcPts val="1600"/>
                        </a:spcBef>
                        <a:spcAft>
                          <a:spcPts val="1600"/>
                        </a:spcAft>
                        <a:buNone/>
                      </a:pPr>
                      <a:r>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11175">
                <a:tc rowSpan="2">
                  <a:txBody>
                    <a:bodyPr/>
                    <a:lstStyle/>
                    <a:p>
                      <a:pPr indent="0" lvl="0" marL="0" rtl="0" algn="l">
                        <a:spcBef>
                          <a:spcPts val="0"/>
                        </a:spcBef>
                        <a:spcAft>
                          <a:spcPts val="0"/>
                        </a:spcAft>
                        <a:buNone/>
                      </a:pPr>
                      <a:r>
                        <a:rPr lang="en">
                          <a:latin typeface="Open Sans Light"/>
                          <a:ea typeface="Open Sans Light"/>
                          <a:cs typeface="Open Sans Light"/>
                          <a:sym typeface="Open Sans Light"/>
                        </a:rPr>
                        <a:t>3</a:t>
                      </a:r>
                      <a:endParaRPr>
                        <a:latin typeface="Open Sans Light"/>
                        <a:ea typeface="Open Sans Light"/>
                        <a:cs typeface="Open Sans Light"/>
                        <a:sym typeface="Open Sans Light"/>
                      </a:endParaRPr>
                    </a:p>
                    <a:p>
                      <a:pPr indent="0" lvl="0" marL="0" rtl="0" algn="l">
                        <a:lnSpc>
                          <a:spcPct val="115000"/>
                        </a:lnSpc>
                        <a:spcBef>
                          <a:spcPts val="0"/>
                        </a:spcBef>
                        <a:spcAft>
                          <a:spcPts val="1600"/>
                        </a:spcAft>
                        <a:buNone/>
                      </a:pPr>
                      <a:r>
                        <a:t/>
                      </a:r>
                      <a:endParaRPr i="1" sz="1800">
                        <a:solidFill>
                          <a:srgbClr val="525C65"/>
                        </a:solidFill>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ECBD6"/>
                    </a:solidFill>
                  </a:tcPr>
                </a:tc>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Snapchat</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35850">
                <a:tc vMerge="1"/>
                <a:tc>
                  <a:txBody>
                    <a:bodyPr/>
                    <a:lstStyle/>
                    <a:p>
                      <a:pPr indent="0" lvl="0" marL="0" rtl="0" algn="l">
                        <a:lnSpc>
                          <a:spcPct val="115000"/>
                        </a:lnSpc>
                        <a:spcBef>
                          <a:spcPts val="0"/>
                        </a:spcBef>
                        <a:spcAft>
                          <a:spcPts val="1600"/>
                        </a:spcAft>
                        <a:buNone/>
                      </a:pPr>
                      <a:r>
                        <a:rPr i="1" lang="en" sz="1800">
                          <a:solidFill>
                            <a:srgbClr val="525C65"/>
                          </a:solidFill>
                          <a:highlight>
                            <a:schemeClr val="lt1"/>
                          </a:highlight>
                          <a:latin typeface="Open Sans Light"/>
                          <a:ea typeface="Open Sans Light"/>
                          <a:cs typeface="Open Sans Light"/>
                          <a:sym typeface="Open Sans Light"/>
                        </a:rPr>
                        <a:t>Snapchat is where most millennials are at so it would be a great place to create brand awareness with millennials. </a:t>
                      </a:r>
                      <a:endParaRPr i="1" sz="1800">
                        <a:solidFill>
                          <a:srgbClr val="525C65"/>
                        </a:solidFill>
                        <a:highlight>
                          <a:schemeClr val="lt1"/>
                        </a:highlight>
                        <a:latin typeface="Open Sans Light"/>
                        <a:ea typeface="Open Sans Light"/>
                        <a:cs typeface="Open Sans Light"/>
                        <a:sym typeface="Open Sans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